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8288000" cy="10287000"/>
  <p:notesSz cx="6858000" cy="9144000"/>
  <p:embeddedFontLst>
    <p:embeddedFont>
      <p:font typeface="Microsoft JhengHei" panose="020B0604030504040204" pitchFamily="34" charset="-120"/>
      <p:regular r:id="rId19"/>
      <p:bold r:id="rId20"/>
    </p:embeddedFont>
    <p:embeddedFont>
      <p:font typeface="DM Sans" pitchFamily="2" charset="0"/>
      <p:regular r:id="rId21"/>
      <p:bold r:id="rId22"/>
      <p:italic r:id="rId23"/>
      <p:boldItalic r:id="rId24"/>
    </p:embeddedFont>
    <p:embeddedFont>
      <p:font typeface="DM Sans Bold" charset="0"/>
      <p:regular r:id="rId25"/>
    </p:embeddedFont>
    <p:embeddedFont>
      <p:font typeface="Microsoft JhengHei UI" panose="020B0604030504040204" pitchFamily="34" charset="-120"/>
      <p:regular r:id="rId26"/>
      <p:bold r:id="rId27"/>
    </p:embeddedFont>
    <p:embeddedFont>
      <p:font typeface="Microsoft JhengHei UI Light" panose="020B0304030504040204" pitchFamily="34" charset="-120"/>
      <p:regular r:id="rId28"/>
    </p:embeddedFont>
    <p:embeddedFont>
      <p:font typeface="Montserrat Classic Bold" panose="02020500000000000000" charset="0"/>
      <p:regular r:id="rId29"/>
    </p:embeddedFont>
    <p:embeddedFont>
      <p:font typeface="Oswald Bold" panose="02020500000000000000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837AAD-34DC-4113-ACA5-725EADFCE916}" v="5" dt="2024-11-06T18:10:38.934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中等深淺樣式 3 - 輔色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33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翊維 羅" userId="96b6111ad717fadb" providerId="LiveId" clId="{C0837AAD-34DC-4113-ACA5-725EADFCE916}"/>
    <pc:docChg chg="undo custSel addSld delSld modSld">
      <pc:chgData name="翊維 羅" userId="96b6111ad717fadb" providerId="LiveId" clId="{C0837AAD-34DC-4113-ACA5-725EADFCE916}" dt="2024-11-06T18:15:16.945" v="226" actId="1076"/>
      <pc:docMkLst>
        <pc:docMk/>
      </pc:docMkLst>
      <pc:sldChg chg="modSp mod">
        <pc:chgData name="翊維 羅" userId="96b6111ad717fadb" providerId="LiveId" clId="{C0837AAD-34DC-4113-ACA5-725EADFCE916}" dt="2024-11-06T17:58:25.938" v="68" actId="207"/>
        <pc:sldMkLst>
          <pc:docMk/>
          <pc:sldMk cId="0" sldId="256"/>
        </pc:sldMkLst>
        <pc:spChg chg="mod">
          <ac:chgData name="翊維 羅" userId="96b6111ad717fadb" providerId="LiveId" clId="{C0837AAD-34DC-4113-ACA5-725EADFCE916}" dt="2024-11-06T17:58:22.749" v="67" actId="207"/>
          <ac:spMkLst>
            <pc:docMk/>
            <pc:sldMk cId="0" sldId="256"/>
            <ac:spMk id="8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8:19.285" v="66" actId="207"/>
          <ac:spMkLst>
            <pc:docMk/>
            <pc:sldMk cId="0" sldId="256"/>
            <ac:spMk id="9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8:25.938" v="68" actId="207"/>
          <ac:spMkLst>
            <pc:docMk/>
            <pc:sldMk cId="0" sldId="256"/>
            <ac:spMk id="11" creationId="{00000000-0000-0000-0000-000000000000}"/>
          </ac:spMkLst>
        </pc:spChg>
        <pc:grpChg chg="mod">
          <ac:chgData name="翊維 羅" userId="96b6111ad717fadb" providerId="LiveId" clId="{C0837AAD-34DC-4113-ACA5-725EADFCE916}" dt="2024-11-06T17:57:50.487" v="62" actId="1076"/>
          <ac:grpSpMkLst>
            <pc:docMk/>
            <pc:sldMk cId="0" sldId="256"/>
            <ac:grpSpMk id="5" creationId="{00000000-0000-0000-0000-000000000000}"/>
          </ac:grpSpMkLst>
        </pc:grpChg>
      </pc:sldChg>
      <pc:sldChg chg="modSp mod">
        <pc:chgData name="翊維 羅" userId="96b6111ad717fadb" providerId="LiveId" clId="{C0837AAD-34DC-4113-ACA5-725EADFCE916}" dt="2024-11-06T17:59:10.028" v="72" actId="207"/>
        <pc:sldMkLst>
          <pc:docMk/>
          <pc:sldMk cId="0" sldId="257"/>
        </pc:sldMkLst>
        <pc:spChg chg="mod">
          <ac:chgData name="翊維 羅" userId="96b6111ad717fadb" providerId="LiveId" clId="{C0837AAD-34DC-4113-ACA5-725EADFCE916}" dt="2024-11-06T17:58:30.633" v="69" actId="207"/>
          <ac:spMkLst>
            <pc:docMk/>
            <pc:sldMk cId="0" sldId="257"/>
            <ac:spMk id="6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8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9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11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8:33.473" v="70" actId="20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13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14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15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16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20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21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22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23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8:36.961" v="71" actId="207"/>
          <ac:spMkLst>
            <pc:docMk/>
            <pc:sldMk cId="0" sldId="257"/>
            <ac:spMk id="24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25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26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27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9:10.028" v="72" actId="207"/>
          <ac:spMkLst>
            <pc:docMk/>
            <pc:sldMk cId="0" sldId="257"/>
            <ac:spMk id="28" creationId="{00000000-0000-0000-0000-000000000000}"/>
          </ac:spMkLst>
        </pc:spChg>
      </pc:sldChg>
      <pc:sldChg chg="modSp mod">
        <pc:chgData name="翊維 羅" userId="96b6111ad717fadb" providerId="LiveId" clId="{C0837AAD-34DC-4113-ACA5-725EADFCE916}" dt="2024-11-06T17:59:22.230" v="73" actId="207"/>
        <pc:sldMkLst>
          <pc:docMk/>
          <pc:sldMk cId="0" sldId="258"/>
        </pc:sldMkLst>
        <pc:spChg chg="mod">
          <ac:chgData name="翊維 羅" userId="96b6111ad717fadb" providerId="LiveId" clId="{C0837AAD-34DC-4113-ACA5-725EADFCE916}" dt="2024-11-06T17:59:22.230" v="73" actId="207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翊維 羅" userId="96b6111ad717fadb" providerId="LiveId" clId="{C0837AAD-34DC-4113-ACA5-725EADFCE916}" dt="2024-11-06T18:01:34.470" v="100" actId="207"/>
        <pc:sldMkLst>
          <pc:docMk/>
          <pc:sldMk cId="0" sldId="259"/>
        </pc:sldMkLst>
        <pc:spChg chg="mod">
          <ac:chgData name="翊維 羅" userId="96b6111ad717fadb" providerId="LiveId" clId="{C0837AAD-34DC-4113-ACA5-725EADFCE916}" dt="2024-11-06T18:00:56.270" v="97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0:00.570" v="80" actId="207"/>
          <ac:spMkLst>
            <pc:docMk/>
            <pc:sldMk cId="0" sldId="259"/>
            <ac:spMk id="6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0:00.570" v="80" actId="207"/>
          <ac:spMkLst>
            <pc:docMk/>
            <pc:sldMk cId="0" sldId="259"/>
            <ac:spMk id="7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0:10.384" v="82" actId="207"/>
          <ac:spMkLst>
            <pc:docMk/>
            <pc:sldMk cId="0" sldId="259"/>
            <ac:spMk id="9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0:10.384" v="82" actId="20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0:13.716" v="83" actId="207"/>
          <ac:spMkLst>
            <pc:docMk/>
            <pc:sldMk cId="0" sldId="259"/>
            <ac:spMk id="12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0:13.716" v="83" actId="207"/>
          <ac:spMkLst>
            <pc:docMk/>
            <pc:sldMk cId="0" sldId="259"/>
            <ac:spMk id="13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0:48.275" v="94" actId="1076"/>
          <ac:spMkLst>
            <pc:docMk/>
            <pc:sldMk cId="0" sldId="259"/>
            <ac:spMk id="17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0:53.695" v="95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1:34.470" v="100" actId="207"/>
          <ac:spMkLst>
            <pc:docMk/>
            <pc:sldMk cId="0" sldId="259"/>
            <ac:spMk id="19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1:34.470" v="100" actId="207"/>
          <ac:spMkLst>
            <pc:docMk/>
            <pc:sldMk cId="0" sldId="259"/>
            <ac:spMk id="20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1:27.121" v="99" actId="207"/>
          <ac:spMkLst>
            <pc:docMk/>
            <pc:sldMk cId="0" sldId="259"/>
            <ac:spMk id="21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1:34.470" v="100" actId="207"/>
          <ac:spMkLst>
            <pc:docMk/>
            <pc:sldMk cId="0" sldId="259"/>
            <ac:spMk id="22" creationId="{00000000-0000-0000-0000-000000000000}"/>
          </ac:spMkLst>
        </pc:spChg>
        <pc:grpChg chg="mod">
          <ac:chgData name="翊維 羅" userId="96b6111ad717fadb" providerId="LiveId" clId="{C0837AAD-34DC-4113-ACA5-725EADFCE916}" dt="2024-11-06T18:00:06.005" v="81" actId="14100"/>
          <ac:grpSpMkLst>
            <pc:docMk/>
            <pc:sldMk cId="0" sldId="259"/>
            <ac:grpSpMk id="5" creationId="{00000000-0000-0000-0000-000000000000}"/>
          </ac:grpSpMkLst>
        </pc:grpChg>
        <pc:grpChg chg="mod">
          <ac:chgData name="翊維 羅" userId="96b6111ad717fadb" providerId="LiveId" clId="{C0837AAD-34DC-4113-ACA5-725EADFCE916}" dt="2024-11-06T18:00:48.275" v="94" actId="1076"/>
          <ac:grpSpMkLst>
            <pc:docMk/>
            <pc:sldMk cId="0" sldId="259"/>
            <ac:grpSpMk id="8" creationId="{00000000-0000-0000-0000-000000000000}"/>
          </ac:grpSpMkLst>
        </pc:grpChg>
        <pc:grpChg chg="mod">
          <ac:chgData name="翊維 羅" userId="96b6111ad717fadb" providerId="LiveId" clId="{C0837AAD-34DC-4113-ACA5-725EADFCE916}" dt="2024-11-06T18:00:53.695" v="95" actId="1076"/>
          <ac:grpSpMkLst>
            <pc:docMk/>
            <pc:sldMk cId="0" sldId="259"/>
            <ac:grpSpMk id="11" creationId="{00000000-0000-0000-0000-000000000000}"/>
          </ac:grpSpMkLst>
        </pc:grpChg>
      </pc:sldChg>
      <pc:sldChg chg="modSp mod">
        <pc:chgData name="翊維 羅" userId="96b6111ad717fadb" providerId="LiveId" clId="{C0837AAD-34DC-4113-ACA5-725EADFCE916}" dt="2024-11-06T18:01:51.300" v="102" actId="207"/>
        <pc:sldMkLst>
          <pc:docMk/>
          <pc:sldMk cId="0" sldId="260"/>
        </pc:sldMkLst>
        <pc:spChg chg="mod">
          <ac:chgData name="翊維 羅" userId="96b6111ad717fadb" providerId="LiveId" clId="{C0837AAD-34DC-4113-ACA5-725EADFCE916}" dt="2024-11-06T18:01:44.210" v="101" actId="207"/>
          <ac:spMkLst>
            <pc:docMk/>
            <pc:sldMk cId="0" sldId="260"/>
            <ac:spMk id="18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1:51.300" v="102" actId="207"/>
          <ac:spMkLst>
            <pc:docMk/>
            <pc:sldMk cId="0" sldId="260"/>
            <ac:spMk id="19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1:51.300" v="102" actId="207"/>
          <ac:spMkLst>
            <pc:docMk/>
            <pc:sldMk cId="0" sldId="260"/>
            <ac:spMk id="20" creationId="{00000000-0000-0000-0000-000000000000}"/>
          </ac:spMkLst>
        </pc:spChg>
      </pc:sldChg>
      <pc:sldChg chg="modSp mod">
        <pc:chgData name="翊維 羅" userId="96b6111ad717fadb" providerId="LiveId" clId="{C0837AAD-34DC-4113-ACA5-725EADFCE916}" dt="2024-11-06T18:02:01.129" v="104" actId="207"/>
        <pc:sldMkLst>
          <pc:docMk/>
          <pc:sldMk cId="0" sldId="261"/>
        </pc:sldMkLst>
        <pc:spChg chg="mod">
          <ac:chgData name="翊維 羅" userId="96b6111ad717fadb" providerId="LiveId" clId="{C0837AAD-34DC-4113-ACA5-725EADFCE916}" dt="2024-11-06T18:02:01.129" v="104" actId="207"/>
          <ac:spMkLst>
            <pc:docMk/>
            <pc:sldMk cId="0" sldId="261"/>
            <ac:spMk id="13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1:57.407" v="103" actId="207"/>
          <ac:spMkLst>
            <pc:docMk/>
            <pc:sldMk cId="0" sldId="261"/>
            <ac:spMk id="14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2:01.129" v="104" actId="207"/>
          <ac:spMkLst>
            <pc:docMk/>
            <pc:sldMk cId="0" sldId="261"/>
            <ac:spMk id="19" creationId="{00000000-0000-0000-0000-000000000000}"/>
          </ac:spMkLst>
        </pc:spChg>
      </pc:sldChg>
      <pc:sldChg chg="modSp mod">
        <pc:chgData name="翊維 羅" userId="96b6111ad717fadb" providerId="LiveId" clId="{C0837AAD-34DC-4113-ACA5-725EADFCE916}" dt="2024-11-06T18:02:05.824" v="105" actId="207"/>
        <pc:sldMkLst>
          <pc:docMk/>
          <pc:sldMk cId="0" sldId="262"/>
        </pc:sldMkLst>
        <pc:spChg chg="mod">
          <ac:chgData name="翊維 羅" userId="96b6111ad717fadb" providerId="LiveId" clId="{C0837AAD-34DC-4113-ACA5-725EADFCE916}" dt="2024-11-06T18:02:05.824" v="105" actId="207"/>
          <ac:spMkLst>
            <pc:docMk/>
            <pc:sldMk cId="0" sldId="262"/>
            <ac:spMk id="15" creationId="{00000000-0000-0000-0000-000000000000}"/>
          </ac:spMkLst>
        </pc:spChg>
      </pc:sldChg>
      <pc:sldChg chg="modSp mod">
        <pc:chgData name="翊維 羅" userId="96b6111ad717fadb" providerId="LiveId" clId="{C0837AAD-34DC-4113-ACA5-725EADFCE916}" dt="2024-11-06T18:02:10.628" v="106" actId="207"/>
        <pc:sldMkLst>
          <pc:docMk/>
          <pc:sldMk cId="0" sldId="263"/>
        </pc:sldMkLst>
        <pc:spChg chg="mod">
          <ac:chgData name="翊維 羅" userId="96b6111ad717fadb" providerId="LiveId" clId="{C0837AAD-34DC-4113-ACA5-725EADFCE916}" dt="2024-11-06T18:02:10.628" v="106" actId="207"/>
          <ac:spMkLst>
            <pc:docMk/>
            <pc:sldMk cId="0" sldId="263"/>
            <ac:spMk id="23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2:10.628" v="106" actId="207"/>
          <ac:spMkLst>
            <pc:docMk/>
            <pc:sldMk cId="0" sldId="263"/>
            <ac:spMk id="24" creationId="{00000000-0000-0000-0000-000000000000}"/>
          </ac:spMkLst>
        </pc:spChg>
      </pc:sldChg>
      <pc:sldChg chg="modSp mod">
        <pc:chgData name="翊維 羅" userId="96b6111ad717fadb" providerId="LiveId" clId="{C0837AAD-34DC-4113-ACA5-725EADFCE916}" dt="2024-11-06T18:02:17.349" v="107" actId="207"/>
        <pc:sldMkLst>
          <pc:docMk/>
          <pc:sldMk cId="0" sldId="264"/>
        </pc:sldMkLst>
        <pc:spChg chg="mod">
          <ac:chgData name="翊維 羅" userId="96b6111ad717fadb" providerId="LiveId" clId="{C0837AAD-34DC-4113-ACA5-725EADFCE916}" dt="2024-11-06T18:02:17.349" v="107" actId="207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翊維 羅" userId="96b6111ad717fadb" providerId="LiveId" clId="{C0837AAD-34DC-4113-ACA5-725EADFCE916}" dt="2024-11-06T18:03:21.118" v="117" actId="113"/>
        <pc:sldMkLst>
          <pc:docMk/>
          <pc:sldMk cId="0" sldId="265"/>
        </pc:sldMkLst>
        <pc:spChg chg="mod">
          <ac:chgData name="翊維 羅" userId="96b6111ad717fadb" providerId="LiveId" clId="{C0837AAD-34DC-4113-ACA5-725EADFCE916}" dt="2024-11-06T18:03:09.240" v="115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12.319" v="116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21.118" v="117" actId="113"/>
          <ac:spMkLst>
            <pc:docMk/>
            <pc:sldMk cId="0" sldId="265"/>
            <ac:spMk id="15" creationId="{00000000-0000-0000-0000-000000000000}"/>
          </ac:spMkLst>
        </pc:spChg>
        <pc:spChg chg="mod">
          <ac:chgData name="翊維 羅" userId="96b6111ad717fadb" providerId="LiveId" clId="{C0837AAD-34DC-4113-ACA5-725EADFCE916}" dt="2024-11-06T17:53:26.378" v="36" actId="2711"/>
          <ac:spMkLst>
            <pc:docMk/>
            <pc:sldMk cId="0" sldId="265"/>
            <ac:spMk id="18" creationId="{00000000-0000-0000-0000-000000000000}"/>
          </ac:spMkLst>
        </pc:spChg>
      </pc:sldChg>
      <pc:sldChg chg="modSp mod">
        <pc:chgData name="翊維 羅" userId="96b6111ad717fadb" providerId="LiveId" clId="{C0837AAD-34DC-4113-ACA5-725EADFCE916}" dt="2024-11-06T18:03:44.417" v="123" actId="207"/>
        <pc:sldMkLst>
          <pc:docMk/>
          <pc:sldMk cId="0" sldId="266"/>
        </pc:sldMkLst>
        <pc:spChg chg="mod">
          <ac:chgData name="翊維 羅" userId="96b6111ad717fadb" providerId="LiveId" clId="{C0837AAD-34DC-4113-ACA5-725EADFCE916}" dt="2024-11-06T18:03:44.244" v="122" actId="207"/>
          <ac:spMkLst>
            <pc:docMk/>
            <pc:sldMk cId="0" sldId="266"/>
            <ac:spMk id="13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44.244" v="122" actId="207"/>
          <ac:spMkLst>
            <pc:docMk/>
            <pc:sldMk cId="0" sldId="266"/>
            <ac:spMk id="14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31.865" v="119" actId="207"/>
          <ac:spMkLst>
            <pc:docMk/>
            <pc:sldMk cId="0" sldId="266"/>
            <ac:spMk id="15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31.865" v="119" actId="207"/>
          <ac:spMkLst>
            <pc:docMk/>
            <pc:sldMk cId="0" sldId="266"/>
            <ac:spMk id="16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44.417" v="123" actId="207"/>
          <ac:spMkLst>
            <pc:docMk/>
            <pc:sldMk cId="0" sldId="266"/>
            <ac:spMk id="18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44.417" v="123" actId="207"/>
          <ac:spMkLst>
            <pc:docMk/>
            <pc:sldMk cId="0" sldId="266"/>
            <ac:spMk id="19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31.865" v="119" actId="207"/>
          <ac:spMkLst>
            <pc:docMk/>
            <pc:sldMk cId="0" sldId="266"/>
            <ac:spMk id="20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26.477" v="118" actId="207"/>
          <ac:spMkLst>
            <pc:docMk/>
            <pc:sldMk cId="0" sldId="266"/>
            <ac:spMk id="21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31.865" v="119" actId="207"/>
          <ac:spMkLst>
            <pc:docMk/>
            <pc:sldMk cId="0" sldId="266"/>
            <ac:spMk id="22" creationId="{00000000-0000-0000-0000-000000000000}"/>
          </ac:spMkLst>
        </pc:spChg>
        <pc:grpChg chg="mod">
          <ac:chgData name="翊維 羅" userId="96b6111ad717fadb" providerId="LiveId" clId="{C0837AAD-34DC-4113-ACA5-725EADFCE916}" dt="2024-11-06T18:03:44.244" v="122" actId="207"/>
          <ac:grpSpMkLst>
            <pc:docMk/>
            <pc:sldMk cId="0" sldId="266"/>
            <ac:grpSpMk id="12" creationId="{00000000-0000-0000-0000-000000000000}"/>
          </ac:grpSpMkLst>
        </pc:grpChg>
        <pc:grpChg chg="mod">
          <ac:chgData name="翊維 羅" userId="96b6111ad717fadb" providerId="LiveId" clId="{C0837AAD-34DC-4113-ACA5-725EADFCE916}" dt="2024-11-06T18:03:44.417" v="123" actId="207"/>
          <ac:grpSpMkLst>
            <pc:docMk/>
            <pc:sldMk cId="0" sldId="266"/>
            <ac:grpSpMk id="17" creationId="{00000000-0000-0000-0000-000000000000}"/>
          </ac:grpSpMkLst>
        </pc:grpChg>
      </pc:sldChg>
      <pc:sldChg chg="modSp mod">
        <pc:chgData name="翊維 羅" userId="96b6111ad717fadb" providerId="LiveId" clId="{C0837AAD-34DC-4113-ACA5-725EADFCE916}" dt="2024-11-06T18:03:52.274" v="124" actId="207"/>
        <pc:sldMkLst>
          <pc:docMk/>
          <pc:sldMk cId="0" sldId="267"/>
        </pc:sldMkLst>
        <pc:spChg chg="mod">
          <ac:chgData name="翊維 羅" userId="96b6111ad717fadb" providerId="LiveId" clId="{C0837AAD-34DC-4113-ACA5-725EADFCE916}" dt="2024-11-06T17:54:24.036" v="46" actId="1076"/>
          <ac:spMkLst>
            <pc:docMk/>
            <pc:sldMk cId="0" sldId="267"/>
            <ac:spMk id="2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52.274" v="124" actId="207"/>
          <ac:spMkLst>
            <pc:docMk/>
            <pc:sldMk cId="0" sldId="267"/>
            <ac:spMk id="9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52.274" v="124" actId="207"/>
          <ac:spMkLst>
            <pc:docMk/>
            <pc:sldMk cId="0" sldId="267"/>
            <ac:spMk id="10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3:52.274" v="124" actId="207"/>
          <ac:spMkLst>
            <pc:docMk/>
            <pc:sldMk cId="0" sldId="267"/>
            <ac:spMk id="11" creationId="{00000000-0000-0000-0000-000000000000}"/>
          </ac:spMkLst>
        </pc:spChg>
      </pc:sldChg>
      <pc:sldChg chg="modSp mod">
        <pc:chgData name="翊維 羅" userId="96b6111ad717fadb" providerId="LiveId" clId="{C0837AAD-34DC-4113-ACA5-725EADFCE916}" dt="2024-11-06T18:03:56.939" v="125" actId="207"/>
        <pc:sldMkLst>
          <pc:docMk/>
          <pc:sldMk cId="0" sldId="268"/>
        </pc:sldMkLst>
        <pc:spChg chg="mod">
          <ac:chgData name="翊維 羅" userId="96b6111ad717fadb" providerId="LiveId" clId="{C0837AAD-34DC-4113-ACA5-725EADFCE916}" dt="2024-11-06T18:03:56.939" v="125" actId="207"/>
          <ac:spMkLst>
            <pc:docMk/>
            <pc:sldMk cId="0" sldId="268"/>
            <ac:spMk id="30" creationId="{00000000-0000-0000-0000-000000000000}"/>
          </ac:spMkLst>
        </pc:spChg>
      </pc:sldChg>
      <pc:sldChg chg="modSp mod">
        <pc:chgData name="翊維 羅" userId="96b6111ad717fadb" providerId="LiveId" clId="{C0837AAD-34DC-4113-ACA5-725EADFCE916}" dt="2024-11-06T18:04:08.420" v="127" actId="207"/>
        <pc:sldMkLst>
          <pc:docMk/>
          <pc:sldMk cId="0" sldId="269"/>
        </pc:sldMkLst>
        <pc:spChg chg="mod">
          <ac:chgData name="翊維 羅" userId="96b6111ad717fadb" providerId="LiveId" clId="{C0837AAD-34DC-4113-ACA5-725EADFCE916}" dt="2024-11-06T18:04:08.420" v="127" actId="207"/>
          <ac:spMkLst>
            <pc:docMk/>
            <pc:sldMk cId="0" sldId="269"/>
            <ac:spMk id="11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4:08.420" v="127" actId="207"/>
          <ac:spMkLst>
            <pc:docMk/>
            <pc:sldMk cId="0" sldId="269"/>
            <ac:spMk id="12" creationId="{00000000-0000-0000-0000-000000000000}"/>
          </ac:spMkLst>
        </pc:spChg>
      </pc:sldChg>
      <pc:sldChg chg="modSp mod">
        <pc:chgData name="翊維 羅" userId="96b6111ad717fadb" providerId="LiveId" clId="{C0837AAD-34DC-4113-ACA5-725EADFCE916}" dt="2024-11-06T18:04:50.266" v="139" actId="14100"/>
        <pc:sldMkLst>
          <pc:docMk/>
          <pc:sldMk cId="0" sldId="270"/>
        </pc:sldMkLst>
        <pc:spChg chg="mod">
          <ac:chgData name="翊維 羅" userId="96b6111ad717fadb" providerId="LiveId" clId="{C0837AAD-34DC-4113-ACA5-725EADFCE916}" dt="2024-11-06T18:04:16.700" v="128" actId="207"/>
          <ac:spMkLst>
            <pc:docMk/>
            <pc:sldMk cId="0" sldId="270"/>
            <ac:spMk id="9" creationId="{00000000-0000-0000-0000-000000000000}"/>
          </ac:spMkLst>
        </pc:spChg>
        <pc:spChg chg="mod">
          <ac:chgData name="翊維 羅" userId="96b6111ad717fadb" providerId="LiveId" clId="{C0837AAD-34DC-4113-ACA5-725EADFCE916}" dt="2024-11-06T18:04:50.266" v="139" actId="14100"/>
          <ac:spMkLst>
            <pc:docMk/>
            <pc:sldMk cId="0" sldId="270"/>
            <ac:spMk id="10" creationId="{00000000-0000-0000-0000-000000000000}"/>
          </ac:spMkLst>
        </pc:spChg>
      </pc:sldChg>
      <pc:sldChg chg="delSp mod">
        <pc:chgData name="翊維 羅" userId="96b6111ad717fadb" providerId="LiveId" clId="{C0837AAD-34DC-4113-ACA5-725EADFCE916}" dt="2024-11-06T18:04:58.320" v="140" actId="478"/>
        <pc:sldMkLst>
          <pc:docMk/>
          <pc:sldMk cId="0" sldId="271"/>
        </pc:sldMkLst>
        <pc:spChg chg="del">
          <ac:chgData name="翊維 羅" userId="96b6111ad717fadb" providerId="LiveId" clId="{C0837AAD-34DC-4113-ACA5-725EADFCE916}" dt="2024-11-06T18:04:58.320" v="140" actId="478"/>
          <ac:spMkLst>
            <pc:docMk/>
            <pc:sldMk cId="0" sldId="271"/>
            <ac:spMk id="6" creationId="{00000000-0000-0000-0000-000000000000}"/>
          </ac:spMkLst>
        </pc:spChg>
      </pc:sldChg>
      <pc:sldChg chg="addSp delSp modSp add mod">
        <pc:chgData name="翊維 羅" userId="96b6111ad717fadb" providerId="LiveId" clId="{C0837AAD-34DC-4113-ACA5-725EADFCE916}" dt="2024-11-06T18:15:16.945" v="226" actId="1076"/>
        <pc:sldMkLst>
          <pc:docMk/>
          <pc:sldMk cId="1094021301" sldId="272"/>
        </pc:sldMkLst>
        <pc:spChg chg="mod">
          <ac:chgData name="翊維 羅" userId="96b6111ad717fadb" providerId="LiveId" clId="{C0837AAD-34DC-4113-ACA5-725EADFCE916}" dt="2024-11-06T18:10:32.025" v="164"/>
          <ac:spMkLst>
            <pc:docMk/>
            <pc:sldMk cId="1094021301" sldId="272"/>
            <ac:spMk id="2" creationId="{2728A177-BEB7-FC63-94CA-FC708E8ED31E}"/>
          </ac:spMkLst>
        </pc:spChg>
        <pc:spChg chg="mod">
          <ac:chgData name="翊維 羅" userId="96b6111ad717fadb" providerId="LiveId" clId="{C0837AAD-34DC-4113-ACA5-725EADFCE916}" dt="2024-11-06T18:15:16.945" v="226" actId="1076"/>
          <ac:spMkLst>
            <pc:docMk/>
            <pc:sldMk cId="1094021301" sldId="272"/>
            <ac:spMk id="4" creationId="{58245CA7-6A88-23D4-3F92-0946C54E0719}"/>
          </ac:spMkLst>
        </pc:spChg>
        <pc:spChg chg="del">
          <ac:chgData name="翊維 羅" userId="96b6111ad717fadb" providerId="LiveId" clId="{C0837AAD-34DC-4113-ACA5-725EADFCE916}" dt="2024-11-06T18:09:48.672" v="159" actId="478"/>
          <ac:spMkLst>
            <pc:docMk/>
            <pc:sldMk cId="1094021301" sldId="272"/>
            <ac:spMk id="8" creationId="{B88FC172-0AB2-D009-021B-4EEA8381EAE3}"/>
          </ac:spMkLst>
        </pc:spChg>
        <pc:spChg chg="mod">
          <ac:chgData name="翊維 羅" userId="96b6111ad717fadb" providerId="LiveId" clId="{C0837AAD-34DC-4113-ACA5-725EADFCE916}" dt="2024-11-06T18:09:53.193" v="160" actId="1076"/>
          <ac:spMkLst>
            <pc:docMk/>
            <pc:sldMk cId="1094021301" sldId="272"/>
            <ac:spMk id="9" creationId="{3F1AFD6A-50F4-4DB9-A709-330F1EAEC819}"/>
          </ac:spMkLst>
        </pc:spChg>
        <pc:spChg chg="del">
          <ac:chgData name="翊維 羅" userId="96b6111ad717fadb" providerId="LiveId" clId="{C0837AAD-34DC-4113-ACA5-725EADFCE916}" dt="2024-11-06T18:09:59.239" v="162" actId="478"/>
          <ac:spMkLst>
            <pc:docMk/>
            <pc:sldMk cId="1094021301" sldId="272"/>
            <ac:spMk id="10" creationId="{934CE987-A91F-7FAD-BE5F-43FB22FDA614}"/>
          </ac:spMkLst>
        </pc:spChg>
        <pc:grpChg chg="del">
          <ac:chgData name="翊維 羅" userId="96b6111ad717fadb" providerId="LiveId" clId="{C0837AAD-34DC-4113-ACA5-725EADFCE916}" dt="2024-11-06T18:09:54.445" v="161" actId="478"/>
          <ac:grpSpMkLst>
            <pc:docMk/>
            <pc:sldMk cId="1094021301" sldId="272"/>
            <ac:grpSpMk id="5" creationId="{648F0251-80A8-E023-1097-B837495A475D}"/>
          </ac:grpSpMkLst>
        </pc:grpChg>
        <pc:graphicFrameChg chg="add mod modGraphic">
          <ac:chgData name="翊維 羅" userId="96b6111ad717fadb" providerId="LiveId" clId="{C0837AAD-34DC-4113-ACA5-725EADFCE916}" dt="2024-11-06T18:14:57.425" v="223" actId="1076"/>
          <ac:graphicFrameMkLst>
            <pc:docMk/>
            <pc:sldMk cId="1094021301" sldId="272"/>
            <ac:graphicFrameMk id="11" creationId="{8469FE27-1FD4-B247-47F1-146294D9E123}"/>
          </ac:graphicFrameMkLst>
        </pc:graphicFrameChg>
      </pc:sldChg>
      <pc:sldChg chg="new add del">
        <pc:chgData name="翊維 羅" userId="96b6111ad717fadb" providerId="LiveId" clId="{C0837AAD-34DC-4113-ACA5-725EADFCE916}" dt="2024-11-06T18:08:43.147" v="144" actId="680"/>
        <pc:sldMkLst>
          <pc:docMk/>
          <pc:sldMk cId="1384609207" sldId="272"/>
        </pc:sldMkLst>
      </pc:sldChg>
      <pc:sldChg chg="add del">
        <pc:chgData name="翊維 羅" userId="96b6111ad717fadb" providerId="LiveId" clId="{C0837AAD-34DC-4113-ACA5-725EADFCE916}" dt="2024-11-06T18:08:50.966" v="147"/>
        <pc:sldMkLst>
          <pc:docMk/>
          <pc:sldMk cId="2039851254" sldId="27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9.jpeg"/><Relationship Id="rId10" Type="http://schemas.openxmlformats.org/officeDocument/2006/relationships/image" Target="../media/image21.png"/><Relationship Id="rId4" Type="http://schemas.openxmlformats.org/officeDocument/2006/relationships/image" Target="../media/image3.sv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.png"/><Relationship Id="rId18" Type="http://schemas.openxmlformats.org/officeDocument/2006/relationships/image" Target="../media/image10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2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b="1" spc="161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應用</a:t>
            </a:r>
            <a:endParaRPr lang="en-US" sz="16437" b="1" spc="1610" dirty="0">
              <a:solidFill>
                <a:schemeClr val="tx1">
                  <a:lumMod val="65000"/>
                  <a:lumOff val="35000"/>
                </a:schemeClr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36347" y="3438109"/>
            <a:ext cx="9815307" cy="118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 dirty="0">
                <a:solidFill>
                  <a:schemeClr val="tx1">
                    <a:lumMod val="65000"/>
                    <a:lumOff val="3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iBeacon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384547" y="3552409"/>
            <a:ext cx="1350104" cy="1307555"/>
          </a:xfrm>
          <a:custGeom>
            <a:avLst/>
            <a:gdLst/>
            <a:ahLst/>
            <a:cxnLst/>
            <a:rect l="l" t="t" r="r" b="b"/>
            <a:pathLst>
              <a:path w="1350104" h="1307555">
                <a:moveTo>
                  <a:pt x="0" y="0"/>
                </a:moveTo>
                <a:lnTo>
                  <a:pt x="1350104" y="0"/>
                </a:lnTo>
                <a:lnTo>
                  <a:pt x="1350104" y="1307555"/>
                </a:lnTo>
                <a:lnTo>
                  <a:pt x="0" y="1307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254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518214" cy="252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6"/>
              </a:lnSpc>
            </a:pPr>
            <a:r>
              <a:rPr lang="en-US" sz="2584" b="1" spc="136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資管4B </a:t>
            </a:r>
            <a:r>
              <a:rPr lang="en-US" sz="2584" b="1" spc="136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林京瑋</a:t>
            </a:r>
            <a:endParaRPr lang="en-US" sz="2584" b="1" spc="136" dirty="0">
              <a:solidFill>
                <a:schemeClr val="tx1">
                  <a:lumMod val="65000"/>
                  <a:lumOff val="35000"/>
                </a:schemeClr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3566"/>
              </a:lnSpc>
            </a:pPr>
            <a:r>
              <a:rPr lang="en-US" sz="2584" b="1" spc="136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資管4B </a:t>
            </a:r>
            <a:r>
              <a:rPr lang="en-US" sz="2584" b="1" spc="136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周宸瑋</a:t>
            </a:r>
            <a:endParaRPr lang="en-US" sz="2584" b="1" spc="136" dirty="0">
              <a:solidFill>
                <a:schemeClr val="tx1">
                  <a:lumMod val="65000"/>
                  <a:lumOff val="35000"/>
                </a:schemeClr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3566"/>
              </a:lnSpc>
            </a:pPr>
            <a:r>
              <a:rPr lang="en-US" sz="2584" b="1" spc="136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資工4A 羅翊維</a:t>
            </a:r>
          </a:p>
          <a:p>
            <a:pPr algn="ctr">
              <a:lnSpc>
                <a:spcPts val="3566"/>
              </a:lnSpc>
            </a:pPr>
            <a:r>
              <a:rPr lang="en-US" sz="2584" b="1" spc="136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資工4A </a:t>
            </a:r>
            <a:r>
              <a:rPr lang="en-US" sz="2584" b="1" spc="136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呂長霖</a:t>
            </a:r>
            <a:endParaRPr lang="en-US" sz="2584" b="1" spc="136" dirty="0">
              <a:solidFill>
                <a:schemeClr val="tx1">
                  <a:lumMod val="65000"/>
                  <a:lumOff val="35000"/>
                </a:schemeClr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1964"/>
              </a:lnSpc>
            </a:pPr>
            <a:endParaRPr lang="en-US" sz="2584" b="1" spc="136" dirty="0">
              <a:solidFill>
                <a:schemeClr val="tx1">
                  <a:lumMod val="65000"/>
                  <a:lumOff val="35000"/>
                </a:schemeClr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3566"/>
              </a:lnSpc>
            </a:pPr>
            <a:r>
              <a:rPr lang="en-US" sz="2584" b="1" spc="136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指導老師:陳文敬</a:t>
            </a:r>
            <a:endParaRPr lang="en-US" sz="2584" b="1" spc="136" dirty="0">
              <a:solidFill>
                <a:schemeClr val="tx1">
                  <a:lumMod val="65000"/>
                  <a:lumOff val="35000"/>
                </a:schemeClr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0" y="4119192"/>
            <a:ext cx="6388816" cy="4838462"/>
          </a:xfrm>
          <a:custGeom>
            <a:avLst/>
            <a:gdLst/>
            <a:ahLst/>
            <a:cxnLst/>
            <a:rect l="l" t="t" r="r" b="b"/>
            <a:pathLst>
              <a:path w="6388816" h="4838462">
                <a:moveTo>
                  <a:pt x="0" y="0"/>
                </a:moveTo>
                <a:lnTo>
                  <a:pt x="6388816" y="0"/>
                </a:lnTo>
                <a:lnTo>
                  <a:pt x="6388816" y="4838462"/>
                </a:lnTo>
                <a:lnTo>
                  <a:pt x="0" y="4838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610" b="-48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01888" y="3653539"/>
            <a:ext cx="6129779" cy="881747"/>
            <a:chOff x="0" y="-28575"/>
            <a:chExt cx="1614427" cy="2322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4427" cy="175080"/>
            </a:xfrm>
            <a:custGeom>
              <a:avLst/>
              <a:gdLst/>
              <a:ahLst/>
              <a:cxnLst/>
              <a:rect l="l" t="t" r="r" b="b"/>
              <a:pathLst>
                <a:path w="1614427" h="175080">
                  <a:moveTo>
                    <a:pt x="0" y="0"/>
                  </a:moveTo>
                  <a:lnTo>
                    <a:pt x="1614427" y="0"/>
                  </a:lnTo>
                  <a:lnTo>
                    <a:pt x="1614427" y="175080"/>
                  </a:lnTo>
                  <a:lnTo>
                    <a:pt x="0" y="17508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614427" cy="232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 err="1">
                  <a:solidFill>
                    <a:srgbClr val="FFFFFF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DM Sans Italics"/>
                  <a:sym typeface="DM Sans Italics"/>
                </a:rPr>
                <a:t>登入</a:t>
              </a:r>
              <a:endParaRPr lang="en-US" sz="2981" b="1" spc="29" dirty="0">
                <a:solidFill>
                  <a:srgbClr val="FFFFF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 Italics"/>
                <a:sym typeface="DM Sans Italics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6672196" y="3988411"/>
            <a:ext cx="9529851" cy="6082648"/>
          </a:xfrm>
          <a:custGeom>
            <a:avLst/>
            <a:gdLst/>
            <a:ahLst/>
            <a:cxnLst/>
            <a:rect l="l" t="t" r="r" b="b"/>
            <a:pathLst>
              <a:path w="9529851" h="6082648">
                <a:moveTo>
                  <a:pt x="0" y="0"/>
                </a:moveTo>
                <a:lnTo>
                  <a:pt x="9529851" y="0"/>
                </a:lnTo>
                <a:lnTo>
                  <a:pt x="9529851" y="6082648"/>
                </a:lnTo>
                <a:lnTo>
                  <a:pt x="0" y="60826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49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6901237" y="3275594"/>
            <a:ext cx="9300810" cy="993755"/>
            <a:chOff x="0" y="-41220"/>
            <a:chExt cx="2295663" cy="24528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5663" cy="188132"/>
            </a:xfrm>
            <a:custGeom>
              <a:avLst/>
              <a:gdLst/>
              <a:ahLst/>
              <a:cxnLst/>
              <a:rect l="l" t="t" r="r" b="b"/>
              <a:pathLst>
                <a:path w="2295663" h="188132">
                  <a:moveTo>
                    <a:pt x="0" y="0"/>
                  </a:moveTo>
                  <a:lnTo>
                    <a:pt x="2295663" y="0"/>
                  </a:lnTo>
                  <a:lnTo>
                    <a:pt x="2295663" y="188132"/>
                  </a:lnTo>
                  <a:lnTo>
                    <a:pt x="0" y="18813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1220"/>
              <a:ext cx="2295663" cy="2452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 err="1">
                  <a:solidFill>
                    <a:srgbClr val="FFFFFF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  <a:cs typeface="DM Sans Italics"/>
                  <a:sym typeface="DM Sans Italics"/>
                </a:rPr>
                <a:t>主畫面</a:t>
              </a:r>
              <a:endParaRPr lang="en-US" sz="2981" b="1" spc="29" dirty="0">
                <a:solidFill>
                  <a:srgbClr val="FFFFFF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 Italics"/>
                <a:sym typeface="DM Sans Italics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677706" y="5830510"/>
            <a:ext cx="4610294" cy="4108433"/>
          </a:xfrm>
          <a:custGeom>
            <a:avLst/>
            <a:gdLst/>
            <a:ahLst/>
            <a:cxnLst/>
            <a:rect l="l" t="t" r="r" b="b"/>
            <a:pathLst>
              <a:path w="4610294" h="4108433">
                <a:moveTo>
                  <a:pt x="0" y="0"/>
                </a:moveTo>
                <a:lnTo>
                  <a:pt x="4610294" y="0"/>
                </a:lnTo>
                <a:lnTo>
                  <a:pt x="4610294" y="4108433"/>
                </a:lnTo>
                <a:lnTo>
                  <a:pt x="0" y="4108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9817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3913720" y="7782668"/>
            <a:ext cx="4138265" cy="2085739"/>
          </a:xfrm>
          <a:custGeom>
            <a:avLst/>
            <a:gdLst/>
            <a:ahLst/>
            <a:cxnLst/>
            <a:rect l="l" t="t" r="r" b="b"/>
            <a:pathLst>
              <a:path w="4138265" h="2085739">
                <a:moveTo>
                  <a:pt x="0" y="0"/>
                </a:moveTo>
                <a:lnTo>
                  <a:pt x="4138265" y="0"/>
                </a:lnTo>
                <a:lnTo>
                  <a:pt x="4138265" y="2085739"/>
                </a:lnTo>
                <a:lnTo>
                  <a:pt x="0" y="20857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b="1" spc="786" dirty="0" err="1">
                <a:solidFill>
                  <a:srgbClr val="FFFFFF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主畫面</a:t>
            </a:r>
            <a:endParaRPr lang="en-US" sz="8030" b="1" spc="786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-2683214" y="7543802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35505" y="4893304"/>
            <a:ext cx="7303747" cy="4409637"/>
          </a:xfrm>
          <a:custGeom>
            <a:avLst/>
            <a:gdLst/>
            <a:ahLst/>
            <a:cxnLst/>
            <a:rect l="l" t="t" r="r" b="b"/>
            <a:pathLst>
              <a:path w="7303747" h="4409637">
                <a:moveTo>
                  <a:pt x="0" y="0"/>
                </a:moveTo>
                <a:lnTo>
                  <a:pt x="7303747" y="0"/>
                </a:lnTo>
                <a:lnTo>
                  <a:pt x="7303747" y="4409637"/>
                </a:lnTo>
                <a:lnTo>
                  <a:pt x="0" y="4409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887923">
            <a:off x="12076940" y="-3354783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7"/>
                </a:lnTo>
                <a:lnTo>
                  <a:pt x="0" y="7216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6333169" y="8069439"/>
            <a:ext cx="2094695" cy="2377721"/>
            <a:chOff x="0" y="0"/>
            <a:chExt cx="551689" cy="6262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24419" y="-1349021"/>
            <a:ext cx="2094695" cy="2377721"/>
            <a:chOff x="0" y="0"/>
            <a:chExt cx="551689" cy="6262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551689" cy="645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690209" y="5143500"/>
            <a:ext cx="7313303" cy="4159441"/>
          </a:xfrm>
          <a:custGeom>
            <a:avLst/>
            <a:gdLst/>
            <a:ahLst/>
            <a:cxnLst/>
            <a:rect l="l" t="t" r="r" b="b"/>
            <a:pathLst>
              <a:path w="7313303" h="4159441">
                <a:moveTo>
                  <a:pt x="0" y="0"/>
                </a:moveTo>
                <a:lnTo>
                  <a:pt x="7313304" y="0"/>
                </a:lnTo>
                <a:lnTo>
                  <a:pt x="7313304" y="4159441"/>
                </a:lnTo>
                <a:lnTo>
                  <a:pt x="0" y="4159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2103296" y="3209417"/>
            <a:ext cx="5981844" cy="2374297"/>
            <a:chOff x="0" y="0"/>
            <a:chExt cx="2047782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040225" y="4173745"/>
            <a:ext cx="5044915" cy="39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2"/>
              </a:lnSpc>
            </a:pPr>
            <a:r>
              <a:rPr lang="en-US" sz="23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Montserrat Light"/>
                <a:sym typeface="Montserrat Light"/>
              </a:rPr>
              <a:t>以長條圖顯示出每櫃位人數</a:t>
            </a:r>
            <a:endParaRPr lang="en-US" sz="2330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275387" y="3333242"/>
            <a:ext cx="4049606" cy="62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2"/>
              </a:lnSpc>
            </a:pPr>
            <a:r>
              <a:rPr lang="en-US" sz="368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 Bold"/>
                <a:sym typeface="DM Sans Bold"/>
              </a:rPr>
              <a:t>顯示人數</a:t>
            </a:r>
            <a:endParaRPr lang="en-US" sz="3680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 Bold"/>
              <a:sym typeface="DM Sans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4202269" y="3237055"/>
            <a:ext cx="5981844" cy="2374297"/>
            <a:chOff x="0" y="0"/>
            <a:chExt cx="2047782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47782" cy="812800"/>
            </a:xfrm>
            <a:custGeom>
              <a:avLst/>
              <a:gdLst/>
              <a:ahLst/>
              <a:cxnLst/>
              <a:rect l="l" t="t" r="r" b="b"/>
              <a:pathLst>
                <a:path w="2047782" h="812800">
                  <a:moveTo>
                    <a:pt x="2047782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047782" y="624840"/>
                  </a:lnTo>
                  <a:lnTo>
                    <a:pt x="204778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2047782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254519" y="3968943"/>
            <a:ext cx="4769467" cy="807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60"/>
              </a:lnSpc>
            </a:pPr>
            <a:r>
              <a:rPr lang="en-US" sz="2328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Montserrat Light"/>
                <a:sym typeface="Montserrat Light"/>
              </a:rPr>
              <a:t>輸入年月日以查詢每櫃位</a:t>
            </a:r>
            <a:endParaRPr lang="en-US" sz="2328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Montserrat Light"/>
              <a:sym typeface="Montserrat Light"/>
            </a:endParaRPr>
          </a:p>
          <a:p>
            <a:pPr algn="l">
              <a:lnSpc>
                <a:spcPts val="3260"/>
              </a:lnSpc>
            </a:pPr>
            <a:r>
              <a:rPr lang="en-US" sz="2328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Montserrat Light"/>
                <a:sym typeface="Montserrat Light"/>
              </a:rPr>
              <a:t>時間範圍內人流數</a:t>
            </a:r>
            <a:endParaRPr lang="en-US" sz="2328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Montserrat Light"/>
              <a:sym typeface="Montserrat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809847" y="866775"/>
            <a:ext cx="95370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報表</a:t>
            </a:r>
            <a:endParaRPr lang="en-US" sz="9431" b="1" spc="924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526864" y="3278862"/>
            <a:ext cx="5022216" cy="620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8"/>
              </a:lnSpc>
            </a:pPr>
            <a:r>
              <a:rPr lang="en-US" sz="3677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 Bold"/>
                <a:sym typeface="DM Sans Bold"/>
              </a:rPr>
              <a:t>輸入查詢時間</a:t>
            </a:r>
            <a:endParaRPr lang="en-US" sz="3677" b="1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428405" y="2630541"/>
            <a:ext cx="9351023" cy="5727501"/>
          </a:xfrm>
          <a:custGeom>
            <a:avLst/>
            <a:gdLst/>
            <a:ahLst/>
            <a:cxnLst/>
            <a:rect l="l" t="t" r="r" b="b"/>
            <a:pathLst>
              <a:path w="9351023" h="5727501">
                <a:moveTo>
                  <a:pt x="0" y="0"/>
                </a:moveTo>
                <a:lnTo>
                  <a:pt x="9351023" y="0"/>
                </a:lnTo>
                <a:lnTo>
                  <a:pt x="9351023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131529" y="5143500"/>
            <a:ext cx="3979107" cy="4866281"/>
          </a:xfrm>
          <a:custGeom>
            <a:avLst/>
            <a:gdLst/>
            <a:ahLst/>
            <a:cxnLst/>
            <a:rect l="l" t="t" r="r" b="b"/>
            <a:pathLst>
              <a:path w="3979107" h="4866281">
                <a:moveTo>
                  <a:pt x="0" y="0"/>
                </a:moveTo>
                <a:lnTo>
                  <a:pt x="3979107" y="0"/>
                </a:lnTo>
                <a:lnTo>
                  <a:pt x="3979107" y="4866281"/>
                </a:lnTo>
                <a:lnTo>
                  <a:pt x="0" y="48662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112332" y="272812"/>
            <a:ext cx="4017501" cy="4715456"/>
          </a:xfrm>
          <a:custGeom>
            <a:avLst/>
            <a:gdLst/>
            <a:ahLst/>
            <a:cxnLst/>
            <a:rect l="l" t="t" r="r" b="b"/>
            <a:pathLst>
              <a:path w="4017501" h="4715456">
                <a:moveTo>
                  <a:pt x="0" y="0"/>
                </a:moveTo>
                <a:lnTo>
                  <a:pt x="4017501" y="0"/>
                </a:lnTo>
                <a:lnTo>
                  <a:pt x="4017501" y="4715457"/>
                </a:lnTo>
                <a:lnTo>
                  <a:pt x="0" y="4715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0" y="6732683"/>
            <a:ext cx="2856810" cy="3554317"/>
          </a:xfrm>
          <a:custGeom>
            <a:avLst/>
            <a:gdLst/>
            <a:ahLst/>
            <a:cxnLst/>
            <a:rect l="l" t="t" r="r" b="b"/>
            <a:pathLst>
              <a:path w="2856810" h="3554317">
                <a:moveTo>
                  <a:pt x="0" y="0"/>
                </a:moveTo>
                <a:lnTo>
                  <a:pt x="2856810" y="0"/>
                </a:lnTo>
                <a:lnTo>
                  <a:pt x="2856810" y="3554317"/>
                </a:lnTo>
                <a:lnTo>
                  <a:pt x="0" y="35543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856810" y="1007897"/>
            <a:ext cx="7241638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3"/>
              </a:lnSpc>
            </a:pPr>
            <a:r>
              <a:rPr lang="en-US" sz="9431" b="1" spc="92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獎勵設置</a:t>
            </a:r>
            <a:endParaRPr lang="en-US" sz="9431" b="1" spc="924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785007" y="5644360"/>
            <a:ext cx="1346522" cy="4642640"/>
          </a:xfrm>
          <a:prstGeom prst="rect">
            <a:avLst/>
          </a:prstGeom>
        </p:spPr>
        <p:txBody>
          <a:bodyPr vert="eaVert" lIns="0" tIns="0" rIns="0" bIns="0" rtlCol="0" anchor="t">
            <a:spAutoFit/>
          </a:bodyPr>
          <a:lstStyle/>
          <a:p>
            <a:pPr algn="ctr">
              <a:lnSpc>
                <a:spcPts val="3531"/>
              </a:lnSpc>
            </a:pP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ts val="3531"/>
              </a:lnSpc>
            </a:pPr>
            <a:r>
              <a:rPr lang="en-US" sz="2559" b="1" spc="2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包含名稱、點數、圖片</a:t>
            </a:r>
            <a:endParaRPr lang="en-US" sz="2559" b="1" spc="250" dirty="0">
              <a:solidFill>
                <a:schemeClr val="tx1">
                  <a:lumMod val="65000"/>
                  <a:lumOff val="35000"/>
                </a:schemeClr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531"/>
              </a:lnSpc>
            </a:pPr>
            <a:endParaRPr lang="en-US" sz="2559" b="1" spc="250" dirty="0">
              <a:solidFill>
                <a:schemeClr val="tx1">
                  <a:lumMod val="65000"/>
                  <a:lumOff val="35000"/>
                </a:schemeClr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028194" y="836447"/>
            <a:ext cx="1231106" cy="4151822"/>
          </a:xfrm>
          <a:prstGeom prst="rect">
            <a:avLst/>
          </a:prstGeom>
        </p:spPr>
        <p:txBody>
          <a:bodyPr vert="eaVert" lIns="0" tIns="0" rIns="0" bIns="0" rtlCol="0" anchor="t">
            <a:spAutoFit/>
          </a:bodyPr>
          <a:lstStyle/>
          <a:p>
            <a:pPr algn="ctr">
              <a:lnSpc>
                <a:spcPts val="3161"/>
              </a:lnSpc>
            </a:pPr>
            <a:endParaRPr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>
              <a:lnSpc>
                <a:spcPts val="3161"/>
              </a:lnSpc>
            </a:pPr>
            <a:r>
              <a:rPr lang="en-US" sz="2291" b="1" spc="22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M Sans Bold"/>
                <a:ea typeface="DM Sans Bold"/>
                <a:cs typeface="DM Sans Bold"/>
                <a:sym typeface="DM Sans Bold"/>
              </a:rPr>
              <a:t>禮品的新增與修改</a:t>
            </a:r>
            <a:endParaRPr lang="en-US" sz="2291" b="1" spc="224" dirty="0">
              <a:solidFill>
                <a:schemeClr val="tx1">
                  <a:lumMod val="65000"/>
                  <a:lumOff val="35000"/>
                </a:schemeClr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3161"/>
              </a:lnSpc>
            </a:pPr>
            <a:endParaRPr lang="en-US" sz="2291" b="1" spc="224" dirty="0">
              <a:solidFill>
                <a:schemeClr val="tx1">
                  <a:lumMod val="65000"/>
                  <a:lumOff val="35000"/>
                </a:schemeClr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392370" y="1970935"/>
            <a:ext cx="1576856" cy="2395775"/>
          </a:xfrm>
          <a:custGeom>
            <a:avLst/>
            <a:gdLst/>
            <a:ahLst/>
            <a:cxnLst/>
            <a:rect l="l" t="t" r="r" b="b"/>
            <a:pathLst>
              <a:path w="1576856" h="2395775">
                <a:moveTo>
                  <a:pt x="0" y="0"/>
                </a:moveTo>
                <a:lnTo>
                  <a:pt x="1576856" y="0"/>
                </a:lnTo>
                <a:lnTo>
                  <a:pt x="1576856" y="2395775"/>
                </a:lnTo>
                <a:lnTo>
                  <a:pt x="0" y="2395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AutoShape 6"/>
          <p:cNvSpPr/>
          <p:nvPr/>
        </p:nvSpPr>
        <p:spPr>
          <a:xfrm>
            <a:off x="571373" y="4776385"/>
            <a:ext cx="1723885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933048" y="4528635"/>
            <a:ext cx="495500" cy="4955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92370" y="2290091"/>
            <a:ext cx="1576856" cy="87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9"/>
              </a:lnSpc>
            </a:pPr>
            <a:r>
              <a:rPr lang="en-US" sz="5152" b="1" spc="504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6327641" y="1917217"/>
            <a:ext cx="1576856" cy="2395775"/>
          </a:xfrm>
          <a:custGeom>
            <a:avLst/>
            <a:gdLst/>
            <a:ahLst/>
            <a:cxnLst/>
            <a:rect l="l" t="t" r="r" b="b"/>
            <a:pathLst>
              <a:path w="1576856" h="2395775">
                <a:moveTo>
                  <a:pt x="0" y="0"/>
                </a:moveTo>
                <a:lnTo>
                  <a:pt x="1576856" y="0"/>
                </a:lnTo>
                <a:lnTo>
                  <a:pt x="1576856" y="2395775"/>
                </a:lnTo>
                <a:lnTo>
                  <a:pt x="0" y="2395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868319" y="4480496"/>
            <a:ext cx="495500" cy="4955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740880" y="1907692"/>
            <a:ext cx="1576856" cy="2395775"/>
          </a:xfrm>
          <a:custGeom>
            <a:avLst/>
            <a:gdLst/>
            <a:ahLst/>
            <a:cxnLst/>
            <a:rect l="l" t="t" r="r" b="b"/>
            <a:pathLst>
              <a:path w="1576856" h="2395775">
                <a:moveTo>
                  <a:pt x="0" y="0"/>
                </a:moveTo>
                <a:lnTo>
                  <a:pt x="1576855" y="0"/>
                </a:lnTo>
                <a:lnTo>
                  <a:pt x="1576855" y="2395775"/>
                </a:lnTo>
                <a:lnTo>
                  <a:pt x="0" y="2395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1281558" y="4480496"/>
            <a:ext cx="495500" cy="4955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076227" y="1883623"/>
            <a:ext cx="1576856" cy="2395775"/>
          </a:xfrm>
          <a:custGeom>
            <a:avLst/>
            <a:gdLst/>
            <a:ahLst/>
            <a:cxnLst/>
            <a:rect l="l" t="t" r="r" b="b"/>
            <a:pathLst>
              <a:path w="1576856" h="2395775">
                <a:moveTo>
                  <a:pt x="0" y="0"/>
                </a:moveTo>
                <a:lnTo>
                  <a:pt x="1576856" y="0"/>
                </a:lnTo>
                <a:lnTo>
                  <a:pt x="1576856" y="2395775"/>
                </a:lnTo>
                <a:lnTo>
                  <a:pt x="0" y="23957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5616905" y="4480496"/>
            <a:ext cx="495500" cy="4955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00942" y="5024135"/>
            <a:ext cx="4159712" cy="5033737"/>
          </a:xfrm>
          <a:custGeom>
            <a:avLst/>
            <a:gdLst/>
            <a:ahLst/>
            <a:cxnLst/>
            <a:rect l="l" t="t" r="r" b="b"/>
            <a:pathLst>
              <a:path w="4159712" h="5033737">
                <a:moveTo>
                  <a:pt x="0" y="0"/>
                </a:moveTo>
                <a:lnTo>
                  <a:pt x="4159712" y="0"/>
                </a:lnTo>
                <a:lnTo>
                  <a:pt x="4159712" y="5033736"/>
                </a:lnTo>
                <a:lnTo>
                  <a:pt x="0" y="50337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9458985" y="5228665"/>
            <a:ext cx="4204121" cy="4647557"/>
          </a:xfrm>
          <a:custGeom>
            <a:avLst/>
            <a:gdLst/>
            <a:ahLst/>
            <a:cxnLst/>
            <a:rect l="l" t="t" r="r" b="b"/>
            <a:pathLst>
              <a:path w="4204121" h="4647557">
                <a:moveTo>
                  <a:pt x="0" y="0"/>
                </a:moveTo>
                <a:lnTo>
                  <a:pt x="4204122" y="0"/>
                </a:lnTo>
                <a:lnTo>
                  <a:pt x="4204122" y="4647558"/>
                </a:lnTo>
                <a:lnTo>
                  <a:pt x="0" y="46475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803" t="-5650" r="-5479" b="-660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4521921" y="5214121"/>
            <a:ext cx="4616049" cy="4843750"/>
          </a:xfrm>
          <a:custGeom>
            <a:avLst/>
            <a:gdLst/>
            <a:ahLst/>
            <a:cxnLst/>
            <a:rect l="l" t="t" r="r" b="b"/>
            <a:pathLst>
              <a:path w="4616049" h="4843750">
                <a:moveTo>
                  <a:pt x="0" y="0"/>
                </a:moveTo>
                <a:lnTo>
                  <a:pt x="4616049" y="0"/>
                </a:lnTo>
                <a:lnTo>
                  <a:pt x="4616049" y="4843750"/>
                </a:lnTo>
                <a:lnTo>
                  <a:pt x="0" y="4843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4035" t="-2101" r="-2432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13920282" y="5214121"/>
            <a:ext cx="4110620" cy="4605625"/>
          </a:xfrm>
          <a:custGeom>
            <a:avLst/>
            <a:gdLst/>
            <a:ahLst/>
            <a:cxnLst/>
            <a:rect l="l" t="t" r="r" b="b"/>
            <a:pathLst>
              <a:path w="4110620" h="4605625">
                <a:moveTo>
                  <a:pt x="0" y="0"/>
                </a:moveTo>
                <a:lnTo>
                  <a:pt x="4110619" y="0"/>
                </a:lnTo>
                <a:lnTo>
                  <a:pt x="4110619" y="4605625"/>
                </a:lnTo>
                <a:lnTo>
                  <a:pt x="0" y="46056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327" t="-7207" r="-2552" b="-751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6327641" y="2236373"/>
            <a:ext cx="1576856" cy="87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9"/>
              </a:lnSpc>
            </a:pPr>
            <a:r>
              <a:rPr lang="en-US" sz="5152" b="1" spc="504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40880" y="2226848"/>
            <a:ext cx="1576856" cy="87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9"/>
              </a:lnSpc>
            </a:pPr>
            <a:r>
              <a:rPr lang="en-US" sz="5152" b="1" spc="504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076227" y="2202779"/>
            <a:ext cx="1576856" cy="87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09"/>
              </a:lnSpc>
            </a:pPr>
            <a:r>
              <a:rPr lang="en-US" sz="5152" b="1" spc="504">
                <a:solidFill>
                  <a:srgbClr val="FFFBFB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72373" y="70410"/>
            <a:ext cx="6973225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查詢資料庫</a:t>
            </a:r>
            <a:endParaRPr lang="en-US" sz="9431" b="1" spc="924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253" y="7901112"/>
            <a:ext cx="7716220" cy="237995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20102" y="3376069"/>
            <a:ext cx="7942168" cy="134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9"/>
              </a:lnSpc>
            </a:pPr>
            <a:r>
              <a:rPr lang="en-US" sz="8224" b="1" spc="806" dirty="0" err="1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人流控管</a:t>
            </a:r>
            <a:endParaRPr lang="en-US" sz="8224" b="1" spc="806" dirty="0">
              <a:solidFill>
                <a:schemeClr val="bg1">
                  <a:lumMod val="9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20102" y="5863676"/>
            <a:ext cx="4950583" cy="252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6"/>
              </a:lnSpc>
            </a:pPr>
            <a:r>
              <a:rPr lang="en-US" sz="4729" b="1" spc="463" dirty="0" err="1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人流控管顯示出</a:t>
            </a:r>
            <a:endParaRPr lang="en-US" sz="4729" b="1" spc="463" dirty="0">
              <a:solidFill>
                <a:schemeClr val="bg1">
                  <a:lumMod val="9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  <a:p>
            <a:pPr algn="l">
              <a:lnSpc>
                <a:spcPts val="6861"/>
              </a:lnSpc>
            </a:pPr>
            <a:r>
              <a:rPr lang="en-US" sz="4972" b="1" spc="487" dirty="0" err="1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今日總人數</a:t>
            </a:r>
            <a:endParaRPr lang="en-US" sz="4972" b="1" spc="487" dirty="0">
              <a:solidFill>
                <a:schemeClr val="bg1">
                  <a:lumMod val="9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  <a:p>
            <a:pPr algn="l">
              <a:lnSpc>
                <a:spcPts val="6526"/>
              </a:lnSpc>
            </a:pPr>
            <a:endParaRPr lang="en-US" sz="4972" spc="487" dirty="0">
              <a:solidFill>
                <a:schemeClr val="bg1">
                  <a:lumMod val="95000"/>
                </a:schemeClr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812001" y="3201492"/>
            <a:ext cx="9280034" cy="5150419"/>
          </a:xfrm>
          <a:custGeom>
            <a:avLst/>
            <a:gdLst/>
            <a:ahLst/>
            <a:cxnLst/>
            <a:rect l="l" t="t" r="r" b="b"/>
            <a:pathLst>
              <a:path w="9280034" h="5150419">
                <a:moveTo>
                  <a:pt x="0" y="0"/>
                </a:moveTo>
                <a:lnTo>
                  <a:pt x="9280034" y="0"/>
                </a:lnTo>
                <a:lnTo>
                  <a:pt x="9280034" y="5150419"/>
                </a:lnTo>
                <a:lnTo>
                  <a:pt x="0" y="5150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3331823" y="9025813"/>
            <a:ext cx="11909129" cy="1261187"/>
          </a:xfrm>
          <a:custGeom>
            <a:avLst/>
            <a:gdLst/>
            <a:ahLst/>
            <a:cxnLst/>
            <a:rect l="l" t="t" r="r" b="b"/>
            <a:pathLst>
              <a:path w="11909129" h="1261187">
                <a:moveTo>
                  <a:pt x="0" y="0"/>
                </a:moveTo>
                <a:lnTo>
                  <a:pt x="11909129" y="0"/>
                </a:lnTo>
                <a:lnTo>
                  <a:pt x="11909129" y="1261187"/>
                </a:lnTo>
                <a:lnTo>
                  <a:pt x="0" y="1261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3331823" y="3265021"/>
            <a:ext cx="11909129" cy="5993279"/>
            <a:chOff x="0" y="0"/>
            <a:chExt cx="3705258" cy="18646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05258" cy="1864674"/>
            </a:xfrm>
            <a:custGeom>
              <a:avLst/>
              <a:gdLst/>
              <a:ahLst/>
              <a:cxnLst/>
              <a:rect l="l" t="t" r="r" b="b"/>
              <a:pathLst>
                <a:path w="3705258" h="1864674">
                  <a:moveTo>
                    <a:pt x="0" y="0"/>
                  </a:moveTo>
                  <a:lnTo>
                    <a:pt x="3705258" y="0"/>
                  </a:lnTo>
                  <a:lnTo>
                    <a:pt x="3705258" y="1864674"/>
                  </a:lnTo>
                  <a:lnTo>
                    <a:pt x="0" y="1864674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3705258" cy="1921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547282" y="1419235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321703" y="1178168"/>
            <a:ext cx="490211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分工</a:t>
            </a:r>
            <a:endParaRPr lang="en-US" sz="9431" b="1" spc="924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86200" y="3556562"/>
            <a:ext cx="10517548" cy="5490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09"/>
              </a:lnSpc>
            </a:pPr>
            <a:r>
              <a:rPr lang="en-US" sz="3122" spc="306" dirty="0" err="1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大方向</a:t>
            </a:r>
            <a:r>
              <a:rPr lang="en-US" sz="3122" spc="306" dirty="0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：</a:t>
            </a:r>
          </a:p>
          <a:p>
            <a:pPr algn="ctr">
              <a:lnSpc>
                <a:spcPts val="4309"/>
              </a:lnSpc>
            </a:pPr>
            <a:r>
              <a:rPr lang="en-US" sz="3122" spc="306" dirty="0" err="1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控制端（網頁</a:t>
            </a:r>
            <a:r>
              <a:rPr lang="en-US" sz="3122" spc="306" dirty="0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）   ：</a:t>
            </a:r>
          </a:p>
          <a:p>
            <a:pPr algn="ctr">
              <a:lnSpc>
                <a:spcPts val="4309"/>
              </a:lnSpc>
            </a:pPr>
            <a:r>
              <a:rPr lang="en-US" sz="3122" spc="306" dirty="0" err="1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周宸瑋、羅翊維</a:t>
            </a:r>
            <a:endParaRPr lang="en-US" sz="3122" spc="306" dirty="0">
              <a:solidFill>
                <a:schemeClr val="bg1">
                  <a:lumMod val="9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  <a:p>
            <a:pPr algn="ctr">
              <a:lnSpc>
                <a:spcPts val="4309"/>
              </a:lnSpc>
            </a:pPr>
            <a:r>
              <a:rPr lang="en-US" sz="3122" spc="306" dirty="0" err="1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使用端（ＡＰＰ</a:t>
            </a:r>
            <a:r>
              <a:rPr lang="en-US" sz="3122" spc="306" dirty="0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）：</a:t>
            </a:r>
          </a:p>
          <a:p>
            <a:pPr algn="ctr">
              <a:lnSpc>
                <a:spcPts val="4309"/>
              </a:lnSpc>
            </a:pPr>
            <a:r>
              <a:rPr lang="en-US" sz="3122" spc="306" dirty="0" err="1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呂長霖、林京緯</a:t>
            </a:r>
            <a:endParaRPr lang="en-US" sz="3122" spc="306" dirty="0">
              <a:solidFill>
                <a:schemeClr val="bg1">
                  <a:lumMod val="9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  <a:p>
            <a:pPr algn="ctr">
              <a:lnSpc>
                <a:spcPts val="4309"/>
              </a:lnSpc>
            </a:pPr>
            <a:r>
              <a:rPr lang="en-US" sz="3122" spc="306" dirty="0" err="1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主要畫面設計：羅翊維</a:t>
            </a:r>
            <a:endParaRPr lang="en-US" sz="3122" spc="306" dirty="0">
              <a:solidFill>
                <a:schemeClr val="bg1">
                  <a:lumMod val="9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  <a:p>
            <a:pPr algn="ctr">
              <a:lnSpc>
                <a:spcPts val="4309"/>
              </a:lnSpc>
            </a:pPr>
            <a:r>
              <a:rPr lang="en-US" sz="3122" spc="306" dirty="0" err="1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網頁後端整合：周宸瑋</a:t>
            </a:r>
            <a:endParaRPr lang="en-US" sz="3122" spc="306" dirty="0">
              <a:solidFill>
                <a:schemeClr val="bg1">
                  <a:lumMod val="9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  <a:p>
            <a:pPr algn="ctr">
              <a:lnSpc>
                <a:spcPts val="4309"/>
              </a:lnSpc>
            </a:pPr>
            <a:r>
              <a:rPr lang="en-US" sz="3122" spc="306" dirty="0" err="1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ＡＰＰ前端、功能發想：林京緯</a:t>
            </a:r>
            <a:endParaRPr lang="en-US" sz="3122" spc="306" dirty="0">
              <a:solidFill>
                <a:schemeClr val="bg1">
                  <a:lumMod val="9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  <a:p>
            <a:pPr algn="ctr">
              <a:lnSpc>
                <a:spcPts val="4309"/>
              </a:lnSpc>
            </a:pPr>
            <a:r>
              <a:rPr lang="en-US" sz="3122" spc="306" dirty="0" err="1">
                <a:solidFill>
                  <a:schemeClr val="bg1">
                    <a:lumMod val="9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ＡＰＰ後端、功能實踐：呂長霖</a:t>
            </a:r>
            <a:endParaRPr lang="en-US" sz="3122" spc="306" dirty="0">
              <a:solidFill>
                <a:schemeClr val="bg1">
                  <a:lumMod val="9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  <a:p>
            <a:pPr algn="ctr">
              <a:lnSpc>
                <a:spcPts val="4309"/>
              </a:lnSpc>
            </a:pPr>
            <a:endParaRPr lang="en-US" sz="3122" spc="306" dirty="0">
              <a:solidFill>
                <a:srgbClr val="FFFB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23254-B894-C8D7-A5AB-0E04403F5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728A177-BEB7-FC63-94CA-FC708E8ED31E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1544B8C-3887-AF5F-2642-4BDE747A5318}"/>
              </a:ext>
            </a:extLst>
          </p:cNvPr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8245CA7-6A88-23D4-3F92-0946C54E0719}"/>
              </a:ext>
            </a:extLst>
          </p:cNvPr>
          <p:cNvSpPr/>
          <p:nvPr/>
        </p:nvSpPr>
        <p:spPr>
          <a:xfrm>
            <a:off x="2133600" y="8877300"/>
            <a:ext cx="14374287" cy="1261187"/>
          </a:xfrm>
          <a:custGeom>
            <a:avLst/>
            <a:gdLst/>
            <a:ahLst/>
            <a:cxnLst/>
            <a:rect l="l" t="t" r="r" b="b"/>
            <a:pathLst>
              <a:path w="11909129" h="1261187">
                <a:moveTo>
                  <a:pt x="0" y="0"/>
                </a:moveTo>
                <a:lnTo>
                  <a:pt x="11909129" y="0"/>
                </a:lnTo>
                <a:lnTo>
                  <a:pt x="11909129" y="1261187"/>
                </a:lnTo>
                <a:lnTo>
                  <a:pt x="0" y="1261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F1AFD6A-50F4-4DB9-A709-330F1EAEC819}"/>
              </a:ext>
            </a:extLst>
          </p:cNvPr>
          <p:cNvSpPr txBox="1"/>
          <p:nvPr/>
        </p:nvSpPr>
        <p:spPr>
          <a:xfrm>
            <a:off x="4876800" y="2123252"/>
            <a:ext cx="8082045" cy="664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icrosoft JhengHei"/>
              <a:buNone/>
            </a:pPr>
            <a:r>
              <a:rPr lang="zh-TW" altLang="en-US" sz="4800" b="0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JhengHei"/>
                <a:sym typeface="Microsoft JhengHei"/>
              </a:rPr>
              <a:t>專案實作分工說明及自我評分</a:t>
            </a:r>
            <a:endParaRPr lang="zh-TW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11" name="Google Shape;156;p8">
            <a:extLst>
              <a:ext uri="{FF2B5EF4-FFF2-40B4-BE49-F238E27FC236}">
                <a16:creationId xmlns:a16="http://schemas.microsoft.com/office/drawing/2014/main" id="{8469FE27-1FD4-B247-47F1-146294D9E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8884248"/>
              </p:ext>
            </p:extLst>
          </p:nvPr>
        </p:nvGraphicFramePr>
        <p:xfrm>
          <a:off x="1946465" y="3542173"/>
          <a:ext cx="14395069" cy="5514813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025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51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8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053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800" u="none" strike="noStrike" cap="none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u="none" strike="noStrike" cap="none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姓名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400" u="none" strike="noStrike" cap="none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u="none" strike="noStrike" cap="none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請列舉事實或描述組員的工作內容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400" u="none" strike="noStrike" cap="none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u="none" strike="noStrike" cap="none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自我評分分數 (0-100分)</a:t>
                      </a:r>
                      <a:endParaRPr sz="2400" u="none" strike="noStrike" cap="none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400" u="none" strike="noStrike" cap="none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u="none" strike="noStrike" cap="none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備註 (其他說明事項)</a:t>
                      </a:r>
                      <a:endParaRPr sz="2400" u="none" strike="noStrike" cap="none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856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400" u="none" strike="noStrike" cap="none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u="none" strike="noStrike" cap="none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林京緯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1.控制端及APP端功能發想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2.APP介面設計、功能開發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90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組長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856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呂長霖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1.APP功能實作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2.APP端資料庫連結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90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856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羅翊維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1.控制端網頁設計</a:t>
                      </a:r>
                      <a:endParaRPr lang="en-US" altLang="zh-TW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</a:t>
                      </a:r>
                      <a:r>
                        <a:rPr lang="zh-TW" altLang="en-US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專題代表圖、簡報設計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90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856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zh-TW"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周宸瑋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1.控制端功能實作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2.控制端資料庫連結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100</a:t>
                      </a: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02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10580377">
            <a:off x="9407140" y="-9309963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561733" y="2105045"/>
            <a:ext cx="8097687" cy="324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15"/>
              </a:lnSpc>
              <a:spcBef>
                <a:spcPct val="0"/>
              </a:spcBef>
            </a:pPr>
            <a:r>
              <a:rPr lang="en-US" sz="9431" b="1" spc="92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THANK'S FOR WATCHING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575315" y="3599798"/>
            <a:ext cx="1612051" cy="4144741"/>
            <a:chOff x="0" y="0"/>
            <a:chExt cx="368852" cy="9483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948355"/>
            </a:xfrm>
            <a:custGeom>
              <a:avLst/>
              <a:gdLst/>
              <a:ahLst/>
              <a:cxnLst/>
              <a:rect l="l" t="t" r="r" b="b"/>
              <a:pathLst>
                <a:path w="368852" h="948355">
                  <a:moveTo>
                    <a:pt x="0" y="0"/>
                  </a:moveTo>
                  <a:lnTo>
                    <a:pt x="368852" y="0"/>
                  </a:lnTo>
                  <a:lnTo>
                    <a:pt x="368852" y="948355"/>
                  </a:lnTo>
                  <a:lnTo>
                    <a:pt x="0" y="94835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967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31353" y="384366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目錄</a:t>
            </a:r>
            <a:endParaRPr lang="en-US" sz="9981" b="1" spc="978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3819378" y="3983117"/>
            <a:ext cx="107880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4917" b="1" i="1">
                <a:solidFill>
                  <a:schemeClr val="tx1">
                    <a:lumMod val="65000"/>
                    <a:lumOff val="3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19378" y="4900654"/>
            <a:ext cx="107880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4917" b="1" i="1">
                <a:solidFill>
                  <a:schemeClr val="tx1">
                    <a:lumMod val="65000"/>
                    <a:lumOff val="3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9378" y="5914924"/>
            <a:ext cx="107880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4917" b="1" i="1">
                <a:solidFill>
                  <a:schemeClr val="tx1">
                    <a:lumMod val="65000"/>
                    <a:lumOff val="3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19378" y="6832461"/>
            <a:ext cx="107880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0"/>
              </a:lnSpc>
            </a:pPr>
            <a:r>
              <a:rPr lang="en-US" sz="4917" b="1" i="1">
                <a:solidFill>
                  <a:schemeClr val="tx1">
                    <a:lumMod val="65000"/>
                    <a:lumOff val="3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41940" y="2607208"/>
            <a:ext cx="6665250" cy="608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3683" b="1" spc="36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 Bold"/>
                <a:sym typeface="DM Sans Bold"/>
              </a:rPr>
              <a:t>APP端功能</a:t>
            </a:r>
            <a:endParaRPr lang="en-US" sz="3683" b="1" spc="360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03334" y="4089304"/>
            <a:ext cx="4281770" cy="485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9"/>
              </a:lnSpc>
            </a:pPr>
            <a:r>
              <a:rPr lang="en-US" sz="2905" spc="28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打卡功能</a:t>
            </a:r>
            <a:endParaRPr lang="en-US" sz="2905" spc="284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403334" y="5006841"/>
            <a:ext cx="4281770" cy="485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9"/>
              </a:lnSpc>
              <a:spcBef>
                <a:spcPct val="0"/>
              </a:spcBef>
            </a:pPr>
            <a:r>
              <a:rPr lang="en-US" sz="2905" spc="28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點數管理</a:t>
            </a:r>
            <a:endParaRPr lang="en-US" sz="2905" spc="284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403334" y="6021111"/>
            <a:ext cx="3536489" cy="485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9"/>
              </a:lnSpc>
              <a:spcBef>
                <a:spcPct val="0"/>
              </a:spcBef>
            </a:pPr>
            <a:r>
              <a:rPr lang="en-US" sz="2905" spc="284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人流管控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03334" y="7070250"/>
            <a:ext cx="3740666" cy="485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09"/>
              </a:lnSpc>
              <a:spcBef>
                <a:spcPct val="0"/>
              </a:spcBef>
            </a:pPr>
            <a:r>
              <a:rPr lang="en-US" sz="2905" spc="284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推播功能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012015" y="3612556"/>
            <a:ext cx="1607089" cy="4131983"/>
            <a:chOff x="0" y="0"/>
            <a:chExt cx="368852" cy="9483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8852" cy="948355"/>
            </a:xfrm>
            <a:custGeom>
              <a:avLst/>
              <a:gdLst/>
              <a:ahLst/>
              <a:cxnLst/>
              <a:rect l="l" t="t" r="r" b="b"/>
              <a:pathLst>
                <a:path w="368852" h="948355">
                  <a:moveTo>
                    <a:pt x="0" y="0"/>
                  </a:moveTo>
                  <a:lnTo>
                    <a:pt x="368852" y="0"/>
                  </a:lnTo>
                  <a:lnTo>
                    <a:pt x="368852" y="948355"/>
                  </a:lnTo>
                  <a:lnTo>
                    <a:pt x="0" y="948355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368852" cy="967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255327" y="4004220"/>
            <a:ext cx="1075480" cy="7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2"/>
              </a:lnSpc>
            </a:pPr>
            <a:r>
              <a:rPr lang="en-US" sz="4901" b="1" i="1">
                <a:solidFill>
                  <a:schemeClr val="tx1">
                    <a:lumMod val="65000"/>
                    <a:lumOff val="3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55327" y="4918933"/>
            <a:ext cx="1075480" cy="7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2"/>
              </a:lnSpc>
            </a:pPr>
            <a:r>
              <a:rPr lang="en-US" sz="4901" b="1" i="1">
                <a:solidFill>
                  <a:schemeClr val="tx1">
                    <a:lumMod val="65000"/>
                    <a:lumOff val="3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55327" y="5930080"/>
            <a:ext cx="1075480" cy="7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2"/>
              </a:lnSpc>
            </a:pPr>
            <a:r>
              <a:rPr lang="en-US" sz="4901" b="1" i="1">
                <a:solidFill>
                  <a:schemeClr val="tx1">
                    <a:lumMod val="65000"/>
                    <a:lumOff val="3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55327" y="6844793"/>
            <a:ext cx="1075480" cy="7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2"/>
              </a:lnSpc>
            </a:pPr>
            <a:r>
              <a:rPr lang="en-US" sz="4901" b="1" i="1">
                <a:solidFill>
                  <a:schemeClr val="tx1">
                    <a:lumMod val="65000"/>
                    <a:lumOff val="3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55327" y="2681550"/>
            <a:ext cx="6644734" cy="607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7"/>
              </a:lnSpc>
            </a:pPr>
            <a:r>
              <a:rPr lang="en-US" sz="3672" b="1" spc="35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 Bold"/>
                <a:sym typeface="DM Sans Bold"/>
              </a:rPr>
              <a:t>控制端功能</a:t>
            </a:r>
            <a:endParaRPr lang="en-US" sz="3672" b="1" spc="359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 Bold"/>
              <a:sym typeface="DM Sans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834408" y="4100409"/>
            <a:ext cx="6973069" cy="484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7"/>
              </a:lnSpc>
            </a:pPr>
            <a:r>
              <a:rPr lang="en-US" sz="2896" spc="283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報表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34408" y="5015121"/>
            <a:ext cx="6644734" cy="484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7"/>
              </a:lnSpc>
              <a:spcBef>
                <a:spcPct val="0"/>
              </a:spcBef>
            </a:pPr>
            <a:r>
              <a:rPr lang="en-US" sz="2896" spc="283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獎勵設置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34408" y="6026269"/>
            <a:ext cx="6973069" cy="484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7"/>
              </a:lnSpc>
              <a:spcBef>
                <a:spcPct val="0"/>
              </a:spcBef>
            </a:pPr>
            <a:r>
              <a:rPr lang="en-US" sz="2896" spc="283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查詢資料庫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34408" y="7072179"/>
            <a:ext cx="6973069" cy="484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97"/>
              </a:lnSpc>
              <a:spcBef>
                <a:spcPct val="0"/>
              </a:spcBef>
            </a:pPr>
            <a:r>
              <a:rPr lang="en-US" sz="2896" spc="283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人流控管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880324" y="4288578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 dirty="0" err="1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APP端功能介紹</a:t>
            </a:r>
            <a:endParaRPr lang="en-US" sz="10107" b="1" spc="990" dirty="0">
              <a:solidFill>
                <a:schemeClr val="bg1">
                  <a:lumMod val="9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887923">
            <a:off x="13475833" y="-878730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887923">
            <a:off x="-5959915" y="4982621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3757698" y="8078321"/>
            <a:ext cx="2790988" cy="847111"/>
            <a:chOff x="0" y="0"/>
            <a:chExt cx="1075555" cy="310705"/>
          </a:xfrm>
          <a:solidFill>
            <a:schemeClr val="bg1">
              <a:lumMod val="85000"/>
            </a:schemeClr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808221" y="6734450"/>
            <a:ext cx="2991554" cy="847111"/>
            <a:chOff x="0" y="0"/>
            <a:chExt cx="1075555" cy="310705"/>
          </a:xfrm>
          <a:solidFill>
            <a:schemeClr val="bg1">
              <a:lumMod val="85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878628" y="8372308"/>
            <a:ext cx="3026021" cy="874152"/>
            <a:chOff x="0" y="0"/>
            <a:chExt cx="1075555" cy="310705"/>
          </a:xfrm>
          <a:solidFill>
            <a:schemeClr val="bg1">
              <a:lumMod val="85000"/>
            </a:schemeClr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5555" cy="310705"/>
            </a:xfrm>
            <a:custGeom>
              <a:avLst/>
              <a:gdLst/>
              <a:ahLst/>
              <a:cxnLst/>
              <a:rect l="l" t="t" r="r" b="b"/>
              <a:pathLst>
                <a:path w="1075555" h="310705">
                  <a:moveTo>
                    <a:pt x="79312" y="0"/>
                  </a:moveTo>
                  <a:lnTo>
                    <a:pt x="996243" y="0"/>
                  </a:lnTo>
                  <a:cubicBezTo>
                    <a:pt x="1040046" y="0"/>
                    <a:pt x="1075555" y="35509"/>
                    <a:pt x="1075555" y="79312"/>
                  </a:cubicBezTo>
                  <a:lnTo>
                    <a:pt x="1075555" y="231393"/>
                  </a:lnTo>
                  <a:cubicBezTo>
                    <a:pt x="1075555" y="252428"/>
                    <a:pt x="1067199" y="272601"/>
                    <a:pt x="1052325" y="287475"/>
                  </a:cubicBezTo>
                  <a:cubicBezTo>
                    <a:pt x="1037451" y="302349"/>
                    <a:pt x="1017278" y="310705"/>
                    <a:pt x="996243" y="310705"/>
                  </a:cubicBezTo>
                  <a:lnTo>
                    <a:pt x="79312" y="310705"/>
                  </a:lnTo>
                  <a:cubicBezTo>
                    <a:pt x="35509" y="310705"/>
                    <a:pt x="0" y="275195"/>
                    <a:pt x="0" y="231393"/>
                  </a:cubicBezTo>
                  <a:lnTo>
                    <a:pt x="0" y="79312"/>
                  </a:lnTo>
                  <a:cubicBezTo>
                    <a:pt x="0" y="58277"/>
                    <a:pt x="8356" y="38104"/>
                    <a:pt x="23230" y="23230"/>
                  </a:cubicBezTo>
                  <a:cubicBezTo>
                    <a:pt x="38104" y="8356"/>
                    <a:pt x="58277" y="0"/>
                    <a:pt x="79312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1885381">
            <a:off x="11876520" y="7573790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-8970905" flipH="1">
            <a:off x="6720956" y="3138994"/>
            <a:ext cx="1776375" cy="501826"/>
          </a:xfrm>
          <a:custGeom>
            <a:avLst/>
            <a:gdLst/>
            <a:ahLst/>
            <a:cxnLst/>
            <a:rect l="l" t="t" r="r" b="b"/>
            <a:pathLst>
              <a:path w="1776375" h="501826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3784031" y="2221653"/>
            <a:ext cx="2764654" cy="5938774"/>
          </a:xfrm>
          <a:custGeom>
            <a:avLst/>
            <a:gdLst/>
            <a:ahLst/>
            <a:cxnLst/>
            <a:rect l="l" t="t" r="r" b="b"/>
            <a:pathLst>
              <a:path w="2764654" h="5938774">
                <a:moveTo>
                  <a:pt x="0" y="0"/>
                </a:moveTo>
                <a:lnTo>
                  <a:pt x="2764654" y="0"/>
                </a:lnTo>
                <a:lnTo>
                  <a:pt x="2764654" y="5938774"/>
                </a:lnTo>
                <a:lnTo>
                  <a:pt x="0" y="5938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07" t="-4717" r="-31037" b="-462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8836552" y="1143908"/>
            <a:ext cx="2943542" cy="5590542"/>
          </a:xfrm>
          <a:custGeom>
            <a:avLst/>
            <a:gdLst/>
            <a:ahLst/>
            <a:cxnLst/>
            <a:rect l="l" t="t" r="r" b="b"/>
            <a:pathLst>
              <a:path w="2558163" h="5521286">
                <a:moveTo>
                  <a:pt x="0" y="0"/>
                </a:moveTo>
                <a:lnTo>
                  <a:pt x="2558163" y="0"/>
                </a:lnTo>
                <a:lnTo>
                  <a:pt x="2558163" y="5521286"/>
                </a:lnTo>
                <a:lnTo>
                  <a:pt x="0" y="55212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13866365" y="2719048"/>
            <a:ext cx="3026021" cy="5590542"/>
          </a:xfrm>
          <a:custGeom>
            <a:avLst/>
            <a:gdLst/>
            <a:ahLst/>
            <a:cxnLst/>
            <a:rect l="l" t="t" r="r" b="b"/>
            <a:pathLst>
              <a:path w="2607895" h="5650440">
                <a:moveTo>
                  <a:pt x="0" y="0"/>
                </a:moveTo>
                <a:lnTo>
                  <a:pt x="2607895" y="0"/>
                </a:lnTo>
                <a:lnTo>
                  <a:pt x="2607895" y="5650440"/>
                </a:lnTo>
                <a:lnTo>
                  <a:pt x="0" y="56504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992102" y="8309590"/>
            <a:ext cx="2556583" cy="43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spc="265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"/>
                <a:sym typeface="Oswald"/>
              </a:rPr>
              <a:t>PROJECT 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96137" y="6904193"/>
            <a:ext cx="2556583" cy="439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37"/>
              </a:lnSpc>
              <a:spcBef>
                <a:spcPct val="0"/>
              </a:spcBef>
            </a:pPr>
            <a:r>
              <a:rPr lang="en-US" sz="2708" b="1" spc="26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"/>
                <a:sym typeface="Oswald"/>
              </a:rPr>
              <a:t>不在範圍內</a:t>
            </a:r>
            <a:endParaRPr lang="en-US" sz="2708" b="1" spc="265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"/>
              <a:sym typeface="Oswa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0" y="150669"/>
            <a:ext cx="8904094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打卡功能</a:t>
            </a:r>
            <a:endParaRPr lang="en-US" sz="9431" b="1" spc="924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072543" y="8558514"/>
            <a:ext cx="2638192" cy="46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56"/>
              </a:lnSpc>
              <a:spcBef>
                <a:spcPct val="0"/>
              </a:spcBef>
            </a:pPr>
            <a:r>
              <a:rPr lang="en-US" sz="2794" b="1" spc="273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"/>
                <a:sym typeface="Oswald"/>
              </a:rPr>
              <a:t>闖關成功</a:t>
            </a:r>
            <a:endParaRPr lang="en-US" sz="2794" b="1" spc="273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3682024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2371799" y="3628886"/>
            <a:ext cx="4201495" cy="1535518"/>
          </a:xfrm>
          <a:custGeom>
            <a:avLst/>
            <a:gdLst/>
            <a:ahLst/>
            <a:cxnLst/>
            <a:rect l="l" t="t" r="r" b="b"/>
            <a:pathLst>
              <a:path w="4201495" h="1535518">
                <a:moveTo>
                  <a:pt x="0" y="0"/>
                </a:moveTo>
                <a:lnTo>
                  <a:pt x="4201496" y="0"/>
                </a:lnTo>
                <a:lnTo>
                  <a:pt x="4201496" y="1535517"/>
                </a:lnTo>
                <a:lnTo>
                  <a:pt x="0" y="1535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94" t="-114384" r="-11083" b="-48599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2446487" y="5998499"/>
            <a:ext cx="3852167" cy="1528857"/>
          </a:xfrm>
          <a:custGeom>
            <a:avLst/>
            <a:gdLst/>
            <a:ahLst/>
            <a:cxnLst/>
            <a:rect l="l" t="t" r="r" b="b"/>
            <a:pathLst>
              <a:path w="3852167" h="1528857">
                <a:moveTo>
                  <a:pt x="0" y="0"/>
                </a:moveTo>
                <a:lnTo>
                  <a:pt x="3852166" y="0"/>
                </a:lnTo>
                <a:lnTo>
                  <a:pt x="3852166" y="1528857"/>
                </a:lnTo>
                <a:lnTo>
                  <a:pt x="0" y="15288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842" t="-354620" r="-24522" b="-33671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3032369" y="263715"/>
            <a:ext cx="4463711" cy="9644004"/>
          </a:xfrm>
          <a:custGeom>
            <a:avLst/>
            <a:gdLst/>
            <a:ahLst/>
            <a:cxnLst/>
            <a:rect l="l" t="t" r="r" b="b"/>
            <a:pathLst>
              <a:path w="4463711" h="9644004">
                <a:moveTo>
                  <a:pt x="0" y="0"/>
                </a:moveTo>
                <a:lnTo>
                  <a:pt x="4463711" y="0"/>
                </a:lnTo>
                <a:lnTo>
                  <a:pt x="4463711" y="9644005"/>
                </a:lnTo>
                <a:lnTo>
                  <a:pt x="0" y="96440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2371799" y="1100363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點數管理</a:t>
            </a:r>
            <a:endParaRPr lang="en-US" sz="9981" b="1" spc="978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22268" y="4086126"/>
            <a:ext cx="4243465" cy="51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4"/>
              </a:lnSpc>
              <a:spcBef>
                <a:spcPct val="0"/>
              </a:spcBef>
            </a:pPr>
            <a:r>
              <a:rPr lang="en-US" sz="3010" b="1" spc="29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各商品點數與名稱顯示</a:t>
            </a:r>
            <a:endParaRPr lang="en-US" sz="3010" b="1" spc="295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022268" y="6478249"/>
            <a:ext cx="4243465" cy="51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54"/>
              </a:lnSpc>
              <a:spcBef>
                <a:spcPct val="0"/>
              </a:spcBef>
            </a:pPr>
            <a:r>
              <a:rPr lang="en-US" sz="3010" b="1" spc="29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確認兌換提示</a:t>
            </a:r>
            <a:endParaRPr lang="en-US" sz="3010" b="1" spc="295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3082432" y="3551545"/>
            <a:ext cx="5325348" cy="6058541"/>
          </a:xfrm>
          <a:custGeom>
            <a:avLst/>
            <a:gdLst/>
            <a:ahLst/>
            <a:cxnLst/>
            <a:rect l="l" t="t" r="r" b="b"/>
            <a:pathLst>
              <a:path w="5325348" h="6058541">
                <a:moveTo>
                  <a:pt x="0" y="0"/>
                </a:moveTo>
                <a:lnTo>
                  <a:pt x="5325347" y="0"/>
                </a:lnTo>
                <a:lnTo>
                  <a:pt x="5325347" y="6058541"/>
                </a:lnTo>
                <a:lnTo>
                  <a:pt x="0" y="60585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88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1040702" y="3551545"/>
            <a:ext cx="5244585" cy="6058541"/>
          </a:xfrm>
          <a:custGeom>
            <a:avLst/>
            <a:gdLst/>
            <a:ahLst/>
            <a:cxnLst/>
            <a:rect l="l" t="t" r="r" b="b"/>
            <a:pathLst>
              <a:path w="5244585" h="6058541">
                <a:moveTo>
                  <a:pt x="0" y="0"/>
                </a:moveTo>
                <a:lnTo>
                  <a:pt x="5244584" y="0"/>
                </a:lnTo>
                <a:lnTo>
                  <a:pt x="5244584" y="6058541"/>
                </a:lnTo>
                <a:lnTo>
                  <a:pt x="0" y="6058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38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8723026" y="5097544"/>
            <a:ext cx="3288017" cy="346551"/>
          </a:xfrm>
          <a:custGeom>
            <a:avLst/>
            <a:gdLst/>
            <a:ahLst/>
            <a:cxnLst/>
            <a:rect l="l" t="t" r="r" b="b"/>
            <a:pathLst>
              <a:path w="3288017" h="346551">
                <a:moveTo>
                  <a:pt x="0" y="0"/>
                </a:moveTo>
                <a:lnTo>
                  <a:pt x="3288017" y="0"/>
                </a:lnTo>
                <a:lnTo>
                  <a:pt x="3288017" y="346551"/>
                </a:lnTo>
                <a:lnTo>
                  <a:pt x="0" y="346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7146" b="-238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723026" y="3232953"/>
            <a:ext cx="3288017" cy="1948998"/>
            <a:chOff x="0" y="0"/>
            <a:chExt cx="1259782" cy="7467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782" cy="746746"/>
            </a:xfrm>
            <a:custGeom>
              <a:avLst/>
              <a:gdLst/>
              <a:ahLst/>
              <a:cxnLst/>
              <a:rect l="l" t="t" r="r" b="b"/>
              <a:pathLst>
                <a:path w="1259782" h="746746">
                  <a:moveTo>
                    <a:pt x="0" y="0"/>
                  </a:moveTo>
                  <a:lnTo>
                    <a:pt x="1259782" y="0"/>
                  </a:lnTo>
                  <a:lnTo>
                    <a:pt x="1259782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59782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04282" y="3812660"/>
            <a:ext cx="4243465" cy="71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9"/>
              </a:lnSpc>
              <a:spcBef>
                <a:spcPct val="0"/>
              </a:spcBef>
            </a:pPr>
            <a:r>
              <a:rPr lang="en-US" sz="4209" b="1" spc="41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刪減後</a:t>
            </a:r>
            <a:endParaRPr lang="en-US" sz="4209" b="1" spc="412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71799" y="1100363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點數管理</a:t>
            </a:r>
            <a:endParaRPr lang="en-US" sz="9981" b="1" spc="978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770071" y="5097544"/>
            <a:ext cx="3288017" cy="346551"/>
          </a:xfrm>
          <a:custGeom>
            <a:avLst/>
            <a:gdLst/>
            <a:ahLst/>
            <a:cxnLst/>
            <a:rect l="l" t="t" r="r" b="b"/>
            <a:pathLst>
              <a:path w="3288017" h="346551">
                <a:moveTo>
                  <a:pt x="0" y="0"/>
                </a:moveTo>
                <a:lnTo>
                  <a:pt x="3288017" y="0"/>
                </a:lnTo>
                <a:lnTo>
                  <a:pt x="3288017" y="346551"/>
                </a:lnTo>
                <a:lnTo>
                  <a:pt x="0" y="346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7146" b="-238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770071" y="3232953"/>
            <a:ext cx="3288017" cy="1948998"/>
            <a:chOff x="0" y="0"/>
            <a:chExt cx="1259782" cy="7467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782" cy="746746"/>
            </a:xfrm>
            <a:custGeom>
              <a:avLst/>
              <a:gdLst/>
              <a:ahLst/>
              <a:cxnLst/>
              <a:rect l="l" t="t" r="r" b="b"/>
              <a:pathLst>
                <a:path w="1259782" h="746746">
                  <a:moveTo>
                    <a:pt x="0" y="0"/>
                  </a:moveTo>
                  <a:lnTo>
                    <a:pt x="1259782" y="0"/>
                  </a:lnTo>
                  <a:lnTo>
                    <a:pt x="1259782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1259782" cy="765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51327" y="3812660"/>
            <a:ext cx="4243465" cy="713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9"/>
              </a:lnSpc>
              <a:spcBef>
                <a:spcPct val="0"/>
              </a:spcBef>
            </a:pPr>
            <a:r>
              <a:rPr lang="en-US" sz="4209" b="1" spc="412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刪減前</a:t>
            </a:r>
            <a:endParaRPr lang="en-US" sz="4209" b="1" spc="412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10580377">
            <a:off x="10646613" y="3123224"/>
            <a:ext cx="12102934" cy="12419055"/>
          </a:xfrm>
          <a:custGeom>
            <a:avLst/>
            <a:gdLst/>
            <a:ahLst/>
            <a:cxnLst/>
            <a:rect l="l" t="t" r="r" b="b"/>
            <a:pathLst>
              <a:path w="12102934" h="12419055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7311338" y="4210703"/>
            <a:ext cx="3145217" cy="3434885"/>
            <a:chOff x="0" y="0"/>
            <a:chExt cx="862412" cy="9418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498626" y="3045214"/>
            <a:ext cx="2706695" cy="2696122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10789" r="223" b="-10789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311338" y="7645588"/>
            <a:ext cx="3145217" cy="333081"/>
          </a:xfrm>
          <a:custGeom>
            <a:avLst/>
            <a:gdLst/>
            <a:ahLst/>
            <a:cxnLst/>
            <a:rect l="l" t="t" r="r" b="b"/>
            <a:pathLst>
              <a:path w="3145217" h="333081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495433" y="3045214"/>
            <a:ext cx="4819063" cy="6613196"/>
          </a:xfrm>
          <a:custGeom>
            <a:avLst/>
            <a:gdLst/>
            <a:ahLst/>
            <a:cxnLst/>
            <a:rect l="l" t="t" r="r" b="b"/>
            <a:pathLst>
              <a:path w="4819063" h="6613196">
                <a:moveTo>
                  <a:pt x="0" y="0"/>
                </a:moveTo>
                <a:lnTo>
                  <a:pt x="4819063" y="0"/>
                </a:lnTo>
                <a:lnTo>
                  <a:pt x="4819063" y="6613196"/>
                </a:lnTo>
                <a:lnTo>
                  <a:pt x="0" y="66131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85" t="-6734" r="-218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7378186" y="7978669"/>
            <a:ext cx="2884341" cy="814826"/>
          </a:xfrm>
          <a:custGeom>
            <a:avLst/>
            <a:gdLst/>
            <a:ahLst/>
            <a:cxnLst/>
            <a:rect l="l" t="t" r="r" b="b"/>
            <a:pathLst>
              <a:path w="2884341" h="814826">
                <a:moveTo>
                  <a:pt x="0" y="0"/>
                </a:moveTo>
                <a:lnTo>
                  <a:pt x="2884341" y="0"/>
                </a:lnTo>
                <a:lnTo>
                  <a:pt x="2884341" y="814826"/>
                </a:lnTo>
                <a:lnTo>
                  <a:pt x="0" y="8148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11103976" y="3045214"/>
            <a:ext cx="4712397" cy="6613196"/>
          </a:xfrm>
          <a:custGeom>
            <a:avLst/>
            <a:gdLst/>
            <a:ahLst/>
            <a:cxnLst/>
            <a:rect l="l" t="t" r="r" b="b"/>
            <a:pathLst>
              <a:path w="4712397" h="6613196">
                <a:moveTo>
                  <a:pt x="0" y="0"/>
                </a:moveTo>
                <a:lnTo>
                  <a:pt x="4712397" y="0"/>
                </a:lnTo>
                <a:lnTo>
                  <a:pt x="4712397" y="6613196"/>
                </a:lnTo>
                <a:lnTo>
                  <a:pt x="0" y="6613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2074977" y="408643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b="1" spc="92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人流控管</a:t>
            </a:r>
            <a:endParaRPr lang="en-US" sz="9431" b="1" spc="924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744983" y="6114288"/>
            <a:ext cx="2213980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呂長霖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99972" y="6783826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Ceo Of The Quarry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5307106" y="718724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024450" y="6015668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8663293" y="658652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0"/>
                </a:lnTo>
                <a:lnTo>
                  <a:pt x="0" y="10525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1539168" y="789210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4509733" y="789210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4994570" y="840577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2105949" y="845072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706036" y="7112793"/>
            <a:ext cx="3474003" cy="647719"/>
            <a:chOff x="0" y="0"/>
            <a:chExt cx="914964" cy="17059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Chanel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406632" y="8450729"/>
            <a:ext cx="3474003" cy="647719"/>
            <a:chOff x="0" y="0"/>
            <a:chExt cx="914964" cy="1705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New Blance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243160" y="7112793"/>
            <a:ext cx="3474003" cy="647719"/>
            <a:chOff x="0" y="0"/>
            <a:chExt cx="914964" cy="1705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老先覺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Freeform 21"/>
          <p:cNvSpPr/>
          <p:nvPr/>
        </p:nvSpPr>
        <p:spPr>
          <a:xfrm>
            <a:off x="2975034" y="1028700"/>
            <a:ext cx="3034914" cy="5699210"/>
          </a:xfrm>
          <a:custGeom>
            <a:avLst/>
            <a:gdLst/>
            <a:ahLst/>
            <a:cxnLst/>
            <a:rect l="l" t="t" r="r" b="b"/>
            <a:pathLst>
              <a:path w="3034914" h="5699210">
                <a:moveTo>
                  <a:pt x="0" y="0"/>
                </a:moveTo>
                <a:lnTo>
                  <a:pt x="3034914" y="0"/>
                </a:lnTo>
                <a:lnTo>
                  <a:pt x="3034914" y="5699210"/>
                </a:lnTo>
                <a:lnTo>
                  <a:pt x="0" y="569921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5652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11741085" y="1028700"/>
            <a:ext cx="2975853" cy="5699210"/>
          </a:xfrm>
          <a:custGeom>
            <a:avLst/>
            <a:gdLst/>
            <a:ahLst/>
            <a:cxnLst/>
            <a:rect l="l" t="t" r="r" b="b"/>
            <a:pathLst>
              <a:path w="2975853" h="5699210">
                <a:moveTo>
                  <a:pt x="0" y="0"/>
                </a:moveTo>
                <a:lnTo>
                  <a:pt x="2975853" y="0"/>
                </a:lnTo>
                <a:lnTo>
                  <a:pt x="2975853" y="5699210"/>
                </a:lnTo>
                <a:lnTo>
                  <a:pt x="0" y="569921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301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2975034" y="85920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b="1" spc="368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Oswald Bold"/>
                <a:sym typeface="Oswald Bold"/>
              </a:rPr>
              <a:t>推播功能</a:t>
            </a:r>
            <a:endParaRPr lang="en-US" sz="6947" b="1" spc="368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Oswald Bold"/>
              <a:sym typeface="Oswal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296987" y="2609576"/>
            <a:ext cx="3142967" cy="649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8"/>
              </a:lnSpc>
              <a:spcBef>
                <a:spcPct val="0"/>
              </a:spcBef>
            </a:pPr>
            <a:r>
              <a:rPr lang="en-US" sz="3912" b="1" spc="383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DM Sans"/>
                <a:sym typeface="DM Sans"/>
              </a:rPr>
              <a:t>接近櫃位時</a:t>
            </a:r>
            <a:endParaRPr lang="en-US" sz="3912" b="1" spc="383" dirty="0">
              <a:solidFill>
                <a:schemeClr val="tx1">
                  <a:lumMod val="65000"/>
                  <a:lumOff val="35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  <a:cs typeface="DM Sans"/>
              <a:sym typeface="DM Sans"/>
            </a:endParaRPr>
          </a:p>
        </p:txBody>
      </p:sp>
      <p:sp>
        <p:nvSpPr>
          <p:cNvPr id="25" name="Freeform 25"/>
          <p:cNvSpPr/>
          <p:nvPr/>
        </p:nvSpPr>
        <p:spPr>
          <a:xfrm rot="-10800000" flipH="1">
            <a:off x="7180039" y="3459150"/>
            <a:ext cx="3259915" cy="920926"/>
          </a:xfrm>
          <a:custGeom>
            <a:avLst/>
            <a:gdLst/>
            <a:ahLst/>
            <a:cxnLst/>
            <a:rect l="l" t="t" r="r" b="b"/>
            <a:pathLst>
              <a:path w="3259915" h="920926">
                <a:moveTo>
                  <a:pt x="3259915" y="0"/>
                </a:moveTo>
                <a:lnTo>
                  <a:pt x="0" y="0"/>
                </a:lnTo>
                <a:lnTo>
                  <a:pt x="0" y="920926"/>
                </a:lnTo>
                <a:lnTo>
                  <a:pt x="3259915" y="920926"/>
                </a:lnTo>
                <a:lnTo>
                  <a:pt x="3259915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880324" y="4288578"/>
            <a:ext cx="12057353" cy="170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48"/>
              </a:lnSpc>
            </a:pPr>
            <a:r>
              <a:rPr lang="en-US" sz="10107" b="1" spc="990" dirty="0" err="1">
                <a:solidFill>
                  <a:schemeClr val="bg1">
                    <a:lumMod val="85000"/>
                  </a:schemeClr>
                </a:solidFill>
                <a:latin typeface="Oswald Bold"/>
                <a:ea typeface="Oswald Bold"/>
                <a:cs typeface="Oswald Bold"/>
                <a:sym typeface="Oswald Bold"/>
              </a:rPr>
              <a:t>控制端功能介紹</a:t>
            </a:r>
            <a:endParaRPr lang="en-US" sz="10107" b="1" spc="990" dirty="0">
              <a:solidFill>
                <a:schemeClr val="bg1">
                  <a:lumMod val="85000"/>
                </a:schemeClr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237</Words>
  <Application>Microsoft Office PowerPoint</Application>
  <PresentationFormat>自訂</PresentationFormat>
  <Paragraphs>110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8" baseType="lpstr">
      <vt:lpstr>Microsoft JhengHei UI Light</vt:lpstr>
      <vt:lpstr>Montserrat Classic Bold</vt:lpstr>
      <vt:lpstr>Calibri</vt:lpstr>
      <vt:lpstr>Arial</vt:lpstr>
      <vt:lpstr>Gill Sans</vt:lpstr>
      <vt:lpstr>DM Sans</vt:lpstr>
      <vt:lpstr>Microsoft JhengHei</vt:lpstr>
      <vt:lpstr>DM Sans Bold</vt:lpstr>
      <vt:lpstr>Oswald Bold</vt:lpstr>
      <vt:lpstr>Microsoft JhengHei UI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羅翊維</cp:lastModifiedBy>
  <cp:revision>1</cp:revision>
  <dcterms:created xsi:type="dcterms:W3CDTF">2006-08-16T00:00:00Z</dcterms:created>
  <dcterms:modified xsi:type="dcterms:W3CDTF">2024-11-06T18:15:25Z</dcterms:modified>
  <dc:identifier>DAGVt3Tb4Ig</dc:identifier>
</cp:coreProperties>
</file>